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svg"/><Relationship Id="rId3" Type="http://schemas.openxmlformats.org/officeDocument/2006/relationships/image" Target="../media/image-1-3.png"/><Relationship Id="rId4" Type="http://schemas.openxmlformats.org/officeDocument/2006/relationships/image" Target="../media/image-1-4.svg"/><Relationship Id="rId5" Type="http://schemas.openxmlformats.org/officeDocument/2006/relationships/image" Target="../media/image-1-5.png"/><Relationship Id="rId6" Type="http://schemas.openxmlformats.org/officeDocument/2006/relationships/image" Target="../media/image-1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svg"/><Relationship Id="rId3" Type="http://schemas.openxmlformats.org/officeDocument/2006/relationships/image" Target="../media/image-2-3.png"/><Relationship Id="rId4" Type="http://schemas.openxmlformats.org/officeDocument/2006/relationships/image" Target="../media/image-2-4.svg"/><Relationship Id="rId5" Type="http://schemas.openxmlformats.org/officeDocument/2006/relationships/image" Target="../media/image-2-5.png"/><Relationship Id="rId6" Type="http://schemas.openxmlformats.org/officeDocument/2006/relationships/image" Target="../media/image-2-6.svg"/><Relationship Id="rId7" Type="http://schemas.openxmlformats.org/officeDocument/2006/relationships/image" Target="../media/image-2-7.png"/><Relationship Id="rId8" Type="http://schemas.openxmlformats.org/officeDocument/2006/relationships/image" Target="../media/image-2-8.svg"/><Relationship Id="rId9" Type="http://schemas.openxmlformats.org/officeDocument/2006/relationships/image" Target="../media/image-2-9.png"/><Relationship Id="rId10" Type="http://schemas.openxmlformats.org/officeDocument/2006/relationships/image" Target="../media/image-2-10.svg"/><Relationship Id="rId11" Type="http://schemas.openxmlformats.org/officeDocument/2006/relationships/image" Target="../media/image-2-11.png"/><Relationship Id="rId12" Type="http://schemas.openxmlformats.org/officeDocument/2006/relationships/image" Target="../media/image-2-12.svg"/><Relationship Id="rId13" Type="http://schemas.openxmlformats.org/officeDocument/2006/relationships/image" Target="../media/image-2-13.png"/><Relationship Id="rId14" Type="http://schemas.openxmlformats.org/officeDocument/2006/relationships/image" Target="../media/image-2-14.sv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image" Target="../media/image-3-3.png"/><Relationship Id="rId4" Type="http://schemas.openxmlformats.org/officeDocument/2006/relationships/image" Target="../media/image-3-4.svg"/><Relationship Id="rId5" Type="http://schemas.openxmlformats.org/officeDocument/2006/relationships/image" Target="../media/image-3-5.png"/><Relationship Id="rId6" Type="http://schemas.openxmlformats.org/officeDocument/2006/relationships/image" Target="../media/image-3-6.svg"/><Relationship Id="rId7" Type="http://schemas.openxmlformats.org/officeDocument/2006/relationships/image" Target="../media/image-3-7.png"/><Relationship Id="rId8" Type="http://schemas.openxmlformats.org/officeDocument/2006/relationships/image" Target="../media/image-3-8.svg"/><Relationship Id="rId9" Type="http://schemas.openxmlformats.org/officeDocument/2006/relationships/image" Target="../media/image-3-9.png"/><Relationship Id="rId10" Type="http://schemas.openxmlformats.org/officeDocument/2006/relationships/image" Target="../media/image-3-10.svg"/><Relationship Id="rId11" Type="http://schemas.openxmlformats.org/officeDocument/2006/relationships/image" Target="../media/image-3-11.png"/><Relationship Id="rId12" Type="http://schemas.openxmlformats.org/officeDocument/2006/relationships/image" Target="../media/image-3-12.svg"/><Relationship Id="rId13" Type="http://schemas.openxmlformats.org/officeDocument/2006/relationships/image" Target="../media/image-3-13.png"/><Relationship Id="rId14" Type="http://schemas.openxmlformats.org/officeDocument/2006/relationships/image" Target="../media/image-3-14.svg"/><Relationship Id="rId15" Type="http://schemas.openxmlformats.org/officeDocument/2006/relationships/image" Target="../media/image-3-15.png"/><Relationship Id="rId16" Type="http://schemas.openxmlformats.org/officeDocument/2006/relationships/image" Target="../media/image-3-16.svg"/><Relationship Id="rId17" Type="http://schemas.openxmlformats.org/officeDocument/2006/relationships/image" Target="../media/image-3-17.png"/><Relationship Id="rId18" Type="http://schemas.openxmlformats.org/officeDocument/2006/relationships/image" Target="../media/image-3-18.svg"/><Relationship Id="rId19" Type="http://schemas.openxmlformats.org/officeDocument/2006/relationships/slideLayout" Target="../slideLayouts/slideLayout1.xml"/><Relationship Id="rId2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image" Target="../media/image-4-3.png"/><Relationship Id="rId4" Type="http://schemas.openxmlformats.org/officeDocument/2006/relationships/image" Target="../media/image-4-4.svg"/><Relationship Id="rId5" Type="http://schemas.openxmlformats.org/officeDocument/2006/relationships/image" Target="../media/image-4-5.png"/><Relationship Id="rId6" Type="http://schemas.openxmlformats.org/officeDocument/2006/relationships/image" Target="../media/image-4-6.svg"/><Relationship Id="rId7" Type="http://schemas.openxmlformats.org/officeDocument/2006/relationships/image" Target="../media/image-4-7.png"/><Relationship Id="rId8" Type="http://schemas.openxmlformats.org/officeDocument/2006/relationships/image" Target="../media/image-4-8.svg"/><Relationship Id="rId9" Type="http://schemas.openxmlformats.org/officeDocument/2006/relationships/image" Target="../media/image-4-9.png"/><Relationship Id="rId10" Type="http://schemas.openxmlformats.org/officeDocument/2006/relationships/image" Target="../media/image-4-10.svg"/><Relationship Id="rId11" Type="http://schemas.openxmlformats.org/officeDocument/2006/relationships/image" Target="../media/image-4-11.png"/><Relationship Id="rId12" Type="http://schemas.openxmlformats.org/officeDocument/2006/relationships/image" Target="../media/image-4-12.svg"/><Relationship Id="rId13" Type="http://schemas.openxmlformats.org/officeDocument/2006/relationships/image" Target="../media/image-4-13.png"/><Relationship Id="rId14" Type="http://schemas.openxmlformats.org/officeDocument/2006/relationships/image" Target="../media/image-4-14.sv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image" Target="../media/image-7-3.png"/><Relationship Id="rId4" Type="http://schemas.openxmlformats.org/officeDocument/2006/relationships/image" Target="../media/image-7-4.svg"/><Relationship Id="rId5" Type="http://schemas.openxmlformats.org/officeDocument/2006/relationships/image" Target="../media/image-7-5.png"/><Relationship Id="rId6" Type="http://schemas.openxmlformats.org/officeDocument/2006/relationships/image" Target="../media/image-7-6.svg"/><Relationship Id="rId7" Type="http://schemas.openxmlformats.org/officeDocument/2006/relationships/image" Target="../media/image-7-7.png"/><Relationship Id="rId8" Type="http://schemas.openxmlformats.org/officeDocument/2006/relationships/image" Target="../media/image-7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image" Target="../media/image-8-3.png"/><Relationship Id="rId4" Type="http://schemas.openxmlformats.org/officeDocument/2006/relationships/image" Target="../media/image-8-4.svg"/><Relationship Id="rId5" Type="http://schemas.openxmlformats.org/officeDocument/2006/relationships/image" Target="../media/image-8-5.png"/><Relationship Id="rId6" Type="http://schemas.openxmlformats.org/officeDocument/2006/relationships/image" Target="../media/image-8-6.svg"/><Relationship Id="rId7" Type="http://schemas.openxmlformats.org/officeDocument/2006/relationships/image" Target="../media/image-8-7.png"/><Relationship Id="rId8" Type="http://schemas.openxmlformats.org/officeDocument/2006/relationships/image" Target="../media/image-8-8.svg"/><Relationship Id="rId9" Type="http://schemas.openxmlformats.org/officeDocument/2006/relationships/image" Target="../media/image-8-9.png"/><Relationship Id="rId10" Type="http://schemas.openxmlformats.org/officeDocument/2006/relationships/image" Target="../media/image-8-10.svg"/><Relationship Id="rId11" Type="http://schemas.openxmlformats.org/officeDocument/2006/relationships/image" Target="../media/image-8-11.png"/><Relationship Id="rId12" Type="http://schemas.openxmlformats.org/officeDocument/2006/relationships/image" Target="../media/image-8-12.svg"/><Relationship Id="rId13" Type="http://schemas.openxmlformats.org/officeDocument/2006/relationships/image" Target="../media/image-8-13.png"/><Relationship Id="rId14" Type="http://schemas.openxmlformats.org/officeDocument/2006/relationships/image" Target="../media/image-8-14.sv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15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772400" y="1927845"/>
            <a:ext cx="2743200" cy="24955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45312" y="5390183"/>
            <a:ext cx="1085850" cy="100012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7316912" y="5166345"/>
            <a:ext cx="1230957" cy="1466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2192"/>
              </a:lnSpc>
              <a:buNone/>
            </a:pPr>
            <a:r>
              <a:rPr lang="en-US" sz="1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</a:t>
            </a:r>
            <a:endParaRPr lang="en-US" sz="11250" dirty="0"/>
          </a:p>
        </p:txBody>
      </p:sp>
      <p:sp>
        <p:nvSpPr>
          <p:cNvPr id="5" name="Text 1"/>
          <p:cNvSpPr/>
          <p:nvPr/>
        </p:nvSpPr>
        <p:spPr>
          <a:xfrm>
            <a:off x="8757419" y="5166345"/>
            <a:ext cx="958900" cy="1466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2192"/>
              </a:lnSpc>
              <a:buNone/>
            </a:pPr>
            <a:r>
              <a:rPr lang="en-US" sz="1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</a:t>
            </a:r>
            <a:endParaRPr lang="en-US" sz="1125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925869" y="5390183"/>
            <a:ext cx="1085850" cy="1000125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11297469" y="5166345"/>
            <a:ext cx="1121420" cy="1466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2192"/>
              </a:lnSpc>
              <a:buNone/>
            </a:pPr>
            <a:r>
              <a:rPr lang="en-US" sz="1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</a:t>
            </a:r>
            <a:endParaRPr lang="en-US" sz="11250" dirty="0"/>
          </a:p>
        </p:txBody>
      </p:sp>
      <p:sp>
        <p:nvSpPr>
          <p:cNvPr id="8" name="Shape 3"/>
          <p:cNvSpPr/>
          <p:nvPr/>
        </p:nvSpPr>
        <p:spPr>
          <a:xfrm>
            <a:off x="6086475" y="7221066"/>
            <a:ext cx="1143000" cy="52908"/>
          </a:xfrm>
          <a:prstGeom prst="rect">
            <a:avLst/>
          </a:prstGeom>
          <a:solidFill>
            <a:srgbClr val="3D8BFF"/>
          </a:solidFill>
          <a:ln/>
        </p:spPr>
      </p:sp>
      <p:sp>
        <p:nvSpPr>
          <p:cNvPr id="9" name="Text 4"/>
          <p:cNvSpPr/>
          <p:nvPr/>
        </p:nvSpPr>
        <p:spPr>
          <a:xfrm>
            <a:off x="7543800" y="7023720"/>
            <a:ext cx="3766661" cy="4857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1739"/>
              </a:lnSpc>
              <a:buNone/>
            </a:pPr>
            <a:r>
              <a:rPr lang="en-US" sz="3525" b="1" spc="1763" kern="0" dirty="0">
                <a:solidFill>
                  <a:srgbClr val="3D8B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DIGITAL</a:t>
            </a:r>
            <a:endParaRPr lang="en-US" sz="3525" dirty="0"/>
          </a:p>
        </p:txBody>
      </p:sp>
      <p:sp>
        <p:nvSpPr>
          <p:cNvPr id="10" name="Shape 5"/>
          <p:cNvSpPr/>
          <p:nvPr/>
        </p:nvSpPr>
        <p:spPr>
          <a:xfrm>
            <a:off x="11058525" y="7221066"/>
            <a:ext cx="1143000" cy="52908"/>
          </a:xfrm>
          <a:prstGeom prst="rect">
            <a:avLst/>
          </a:prstGeom>
          <a:solidFill>
            <a:srgbClr val="3D8BFF"/>
          </a:solidFill>
          <a:ln/>
        </p:spPr>
      </p:sp>
      <p:sp>
        <p:nvSpPr>
          <p:cNvPr id="11" name="Text 6"/>
          <p:cNvSpPr/>
          <p:nvPr/>
        </p:nvSpPr>
        <p:spPr>
          <a:xfrm>
            <a:off x="1143000" y="8884965"/>
            <a:ext cx="3162404" cy="39238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8276"/>
              </a:lnSpc>
              <a:buNone/>
            </a:pPr>
            <a:r>
              <a:rPr lang="en-US" sz="1800" b="1" spc="540" kern="0" dirty="0">
                <a:solidFill>
                  <a:srgbClr val="3D8B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BRAND TOOLKIT</a:t>
            </a:r>
            <a:endParaRPr lang="en-US" sz="1800" dirty="0"/>
          </a:p>
        </p:txBody>
      </p:sp>
      <p:sp>
        <p:nvSpPr>
          <p:cNvPr id="12" name="Text 7"/>
          <p:cNvSpPr/>
          <p:nvPr/>
        </p:nvSpPr>
        <p:spPr>
          <a:xfrm>
            <a:off x="15169604" y="8884965"/>
            <a:ext cx="2172935" cy="39238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8276"/>
              </a:lnSpc>
              <a:buNone/>
            </a:pPr>
            <a:r>
              <a:rPr lang="en-US" sz="1800" b="1" spc="540" kern="0" dirty="0">
                <a:solidFill>
                  <a:srgbClr val="3D8B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V1.0 · 2026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F2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43000" y="2163068"/>
            <a:ext cx="16002000" cy="9525"/>
          </a:xfrm>
          <a:prstGeom prst="rect">
            <a:avLst/>
          </a:prstGeom>
          <a:solidFill>
            <a:srgbClr val="D4D4D7"/>
          </a:solidFill>
          <a:ln/>
        </p:spPr>
      </p:sp>
      <p:sp>
        <p:nvSpPr>
          <p:cNvPr id="3" name="Text 1"/>
          <p:cNvSpPr/>
          <p:nvPr/>
        </p:nvSpPr>
        <p:spPr>
          <a:xfrm>
            <a:off x="1143000" y="1423988"/>
            <a:ext cx="296912" cy="5104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4054"/>
              </a:lnSpc>
              <a:buNone/>
            </a:pPr>
            <a:r>
              <a:rPr lang="en-US" sz="2400" b="1" dirty="0">
                <a:solidFill>
                  <a:srgbClr val="4161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630412" y="1047750"/>
            <a:ext cx="1611734" cy="8343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2772"/>
              </a:lnSpc>
              <a:buNone/>
            </a:pPr>
            <a:r>
              <a:rPr lang="en-US" sz="6600" b="1" spc="-99" kern="0" dirty="0">
                <a:solidFill>
                  <a:srgbClr val="1D1F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LOGO</a:t>
            </a:r>
            <a:endParaRPr lang="en-US" sz="6600" dirty="0"/>
          </a:p>
        </p:txBody>
      </p:sp>
      <p:sp>
        <p:nvSpPr>
          <p:cNvPr id="5" name="Text 3"/>
          <p:cNvSpPr/>
          <p:nvPr/>
        </p:nvSpPr>
        <p:spPr>
          <a:xfrm>
            <a:off x="11619019" y="1537320"/>
            <a:ext cx="5525981" cy="39714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r" indent="0" marL="0">
              <a:lnSpc>
                <a:spcPct val="121613"/>
              </a:lnSpc>
              <a:buNone/>
            </a:pPr>
            <a:r>
              <a:rPr lang="en-US" sz="1950" dirty="0">
                <a:solidFill>
                  <a:srgbClr val="5D5D6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Three lockups. Use the stacked logo by default.</a:t>
            </a:r>
            <a:endParaRPr lang="en-US" sz="1950" dirty="0"/>
          </a:p>
        </p:txBody>
      </p:sp>
      <p:sp>
        <p:nvSpPr>
          <p:cNvPr id="6" name="Shape 4"/>
          <p:cNvSpPr/>
          <p:nvPr/>
        </p:nvSpPr>
        <p:spPr>
          <a:xfrm>
            <a:off x="1143000" y="2705993"/>
            <a:ext cx="5079950" cy="5334000"/>
          </a:xfrm>
          <a:prstGeom prst="rect">
            <a:avLst/>
          </a:prstGeom>
          <a:solidFill>
            <a:srgbClr val="FFFFFF"/>
          </a:solidFill>
          <a:ln w="9525">
            <a:solidFill>
              <a:srgbClr val="D4D4D7"/>
            </a:solidFill>
            <a:prstDash val="solid"/>
          </a:ln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097113" y="4189661"/>
            <a:ext cx="1171575" cy="1066800"/>
          </a:xfrm>
          <a:prstGeom prst="rect">
            <a:avLst/>
          </a:prstGeom>
        </p:spPr>
      </p:pic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318296" y="5670575"/>
            <a:ext cx="463228" cy="42669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2903413" y="5573390"/>
            <a:ext cx="568896" cy="647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2051"/>
              </a:lnSpc>
              <a:buNone/>
            </a:pPr>
            <a:r>
              <a:rPr lang="en-US" sz="4800" b="1" dirty="0">
                <a:solidFill>
                  <a:srgbClr val="0D1C4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</a:t>
            </a:r>
            <a:endParaRPr lang="en-US" sz="4800" dirty="0"/>
          </a:p>
        </p:txBody>
      </p:sp>
      <p:sp>
        <p:nvSpPr>
          <p:cNvPr id="10" name="Text 6"/>
          <p:cNvSpPr/>
          <p:nvPr/>
        </p:nvSpPr>
        <p:spPr>
          <a:xfrm>
            <a:off x="3517999" y="5573390"/>
            <a:ext cx="452810" cy="647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2051"/>
              </a:lnSpc>
              <a:buNone/>
            </a:pPr>
            <a:r>
              <a:rPr lang="en-US" sz="4800" b="1" dirty="0">
                <a:solidFill>
                  <a:srgbClr val="0D1C4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</a:t>
            </a:r>
            <a:endParaRPr lang="en-US" sz="4800" dirty="0"/>
          </a:p>
        </p:txBody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16499" y="5670575"/>
            <a:ext cx="463228" cy="426690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4601617" y="5573390"/>
            <a:ext cx="522163" cy="647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2051"/>
              </a:lnSpc>
              <a:buNone/>
            </a:pPr>
            <a:r>
              <a:rPr lang="en-US" sz="4800" b="1" dirty="0">
                <a:solidFill>
                  <a:srgbClr val="0D1C4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</a:t>
            </a:r>
            <a:endParaRPr lang="en-US" sz="4800" dirty="0"/>
          </a:p>
        </p:txBody>
      </p:sp>
      <p:sp>
        <p:nvSpPr>
          <p:cNvPr id="13" name="Shape 8"/>
          <p:cNvSpPr/>
          <p:nvPr/>
        </p:nvSpPr>
        <p:spPr>
          <a:xfrm>
            <a:off x="2380208" y="6449764"/>
            <a:ext cx="487635" cy="22547"/>
          </a:xfrm>
          <a:prstGeom prst="rect">
            <a:avLst/>
          </a:prstGeom>
          <a:solidFill>
            <a:srgbClr val="1E6FEB"/>
          </a:solidFill>
          <a:ln/>
        </p:spPr>
      </p:sp>
      <p:sp>
        <p:nvSpPr>
          <p:cNvPr id="14" name="Text 9"/>
          <p:cNvSpPr/>
          <p:nvPr/>
        </p:nvSpPr>
        <p:spPr>
          <a:xfrm>
            <a:off x="3001938" y="6365825"/>
            <a:ext cx="1602894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1633"/>
              </a:lnSpc>
              <a:buNone/>
            </a:pPr>
            <a:r>
              <a:rPr lang="en-US" sz="1500" b="1" spc="750" kern="0" dirty="0">
                <a:solidFill>
                  <a:srgbClr val="1E6FE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DIGITAL</a:t>
            </a:r>
            <a:endParaRPr lang="en-US" sz="1500" dirty="0"/>
          </a:p>
        </p:txBody>
      </p:sp>
      <p:sp>
        <p:nvSpPr>
          <p:cNvPr id="15" name="Shape 10"/>
          <p:cNvSpPr/>
          <p:nvPr/>
        </p:nvSpPr>
        <p:spPr>
          <a:xfrm>
            <a:off x="4497958" y="6449764"/>
            <a:ext cx="487635" cy="22547"/>
          </a:xfrm>
          <a:prstGeom prst="rect">
            <a:avLst/>
          </a:prstGeom>
          <a:solidFill>
            <a:srgbClr val="1E6FEB"/>
          </a:solidFill>
          <a:ln/>
        </p:spPr>
      </p:sp>
      <p:sp>
        <p:nvSpPr>
          <p:cNvPr id="16" name="Text 11"/>
          <p:cNvSpPr/>
          <p:nvPr/>
        </p:nvSpPr>
        <p:spPr>
          <a:xfrm>
            <a:off x="1143000" y="8230493"/>
            <a:ext cx="5587945" cy="3580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5862"/>
              </a:lnSpc>
              <a:buNone/>
            </a:pPr>
            <a:r>
              <a:rPr lang="en-US" sz="1800" b="1" dirty="0">
                <a:solidFill>
                  <a:srgbClr val="1D1F2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Primary, stacked. </a:t>
            </a:r>
            <a:pPr algn="l" indent="0" marL="0">
              <a:lnSpc>
                <a:spcPct val="115862"/>
              </a:lnSpc>
              <a:buNone/>
            </a:pPr>
            <a:r>
              <a:rPr lang="en-US" sz="1800" dirty="0">
                <a:solidFill>
                  <a:srgbClr val="5D5D6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Square formats, covers, signage.</a:t>
            </a:r>
            <a:endParaRPr lang="en-US" sz="1800" dirty="0"/>
          </a:p>
        </p:txBody>
      </p:sp>
      <p:sp>
        <p:nvSpPr>
          <p:cNvPr id="17" name="Shape 12"/>
          <p:cNvSpPr/>
          <p:nvPr/>
        </p:nvSpPr>
        <p:spPr>
          <a:xfrm>
            <a:off x="6603950" y="2705993"/>
            <a:ext cx="5080025" cy="5334000"/>
          </a:xfrm>
          <a:prstGeom prst="rect">
            <a:avLst/>
          </a:prstGeom>
          <a:solidFill>
            <a:srgbClr val="FFFFFF"/>
          </a:solidFill>
          <a:ln w="9525">
            <a:solidFill>
              <a:srgbClr val="D4D4D7"/>
            </a:solidFill>
            <a:prstDash val="solid"/>
          </a:ln>
        </p:spPr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643738" y="5063356"/>
            <a:ext cx="685800" cy="619125"/>
          </a:xfrm>
          <a:prstGeom prst="rect">
            <a:avLst/>
          </a:prstGeom>
        </p:spPr>
      </p:pic>
      <p:sp>
        <p:nvSpPr>
          <p:cNvPr id="19" name="Shape 13"/>
          <p:cNvSpPr/>
          <p:nvPr/>
        </p:nvSpPr>
        <p:spPr>
          <a:xfrm>
            <a:off x="8539088" y="5012531"/>
            <a:ext cx="19050" cy="720849"/>
          </a:xfrm>
          <a:prstGeom prst="rect">
            <a:avLst/>
          </a:prstGeom>
          <a:solidFill>
            <a:srgbClr val="1E6FEB"/>
          </a:solidFill>
          <a:ln/>
        </p:spPr>
      </p:sp>
      <p:pic>
        <p:nvPicPr>
          <p:cNvPr id="20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767688" y="5103391"/>
            <a:ext cx="318492" cy="293340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9169971" y="5039544"/>
            <a:ext cx="414933" cy="457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2243"/>
              </a:lnSpc>
              <a:buNone/>
            </a:pPr>
            <a:r>
              <a:rPr lang="en-US" sz="3300" b="1" dirty="0">
                <a:solidFill>
                  <a:srgbClr val="0D1C4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</a:t>
            </a:r>
            <a:endParaRPr lang="en-US" sz="3300" dirty="0"/>
          </a:p>
        </p:txBody>
      </p:sp>
      <p:sp>
        <p:nvSpPr>
          <p:cNvPr id="22" name="Text 15"/>
          <p:cNvSpPr/>
          <p:nvPr/>
        </p:nvSpPr>
        <p:spPr>
          <a:xfrm>
            <a:off x="9592494" y="5039544"/>
            <a:ext cx="335161" cy="457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2243"/>
              </a:lnSpc>
              <a:buNone/>
            </a:pPr>
            <a:r>
              <a:rPr lang="en-US" sz="3300" b="1" dirty="0">
                <a:solidFill>
                  <a:srgbClr val="0D1C4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</a:t>
            </a:r>
            <a:endParaRPr lang="en-US" sz="3300" dirty="0"/>
          </a:p>
        </p:txBody>
      </p:sp>
      <p:pic>
        <p:nvPicPr>
          <p:cNvPr id="23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935245" y="5103391"/>
            <a:ext cx="318492" cy="293340"/>
          </a:xfrm>
          <a:prstGeom prst="rect">
            <a:avLst/>
          </a:prstGeom>
        </p:spPr>
      </p:pic>
      <p:sp>
        <p:nvSpPr>
          <p:cNvPr id="24" name="Text 16"/>
          <p:cNvSpPr/>
          <p:nvPr/>
        </p:nvSpPr>
        <p:spPr>
          <a:xfrm>
            <a:off x="10337527" y="5039544"/>
            <a:ext cx="382860" cy="457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2243"/>
              </a:lnSpc>
              <a:buNone/>
            </a:pPr>
            <a:r>
              <a:rPr lang="en-US" sz="3300" b="1" dirty="0">
                <a:solidFill>
                  <a:srgbClr val="0D1C4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</a:t>
            </a:r>
            <a:endParaRPr lang="en-US" sz="3300" dirty="0"/>
          </a:p>
        </p:txBody>
      </p:sp>
      <p:sp>
        <p:nvSpPr>
          <p:cNvPr id="25" name="Text 17"/>
          <p:cNvSpPr/>
          <p:nvPr/>
        </p:nvSpPr>
        <p:spPr>
          <a:xfrm>
            <a:off x="8767688" y="5563419"/>
            <a:ext cx="2064149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1081"/>
              </a:lnSpc>
              <a:buNone/>
            </a:pPr>
            <a:r>
              <a:rPr lang="en-US" sz="1125" b="1" spc="675" kern="0" dirty="0">
                <a:solidFill>
                  <a:srgbClr val="1E6FE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DIGITAL</a:t>
            </a:r>
            <a:endParaRPr lang="en-US" sz="1125" dirty="0"/>
          </a:p>
        </p:txBody>
      </p:sp>
      <p:sp>
        <p:nvSpPr>
          <p:cNvPr id="26" name="Text 18"/>
          <p:cNvSpPr/>
          <p:nvPr/>
        </p:nvSpPr>
        <p:spPr>
          <a:xfrm>
            <a:off x="6603950" y="8230493"/>
            <a:ext cx="5588027" cy="3580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5862"/>
              </a:lnSpc>
              <a:buNone/>
            </a:pPr>
            <a:r>
              <a:rPr lang="en-US" sz="1800" b="1" dirty="0">
                <a:solidFill>
                  <a:srgbClr val="1D1F2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Horizontal. </a:t>
            </a:r>
            <a:pPr algn="l" indent="0" marL="0">
              <a:lnSpc>
                <a:spcPct val="115862"/>
              </a:lnSpc>
              <a:buNone/>
            </a:pPr>
            <a:r>
              <a:rPr lang="en-US" sz="1800" dirty="0">
                <a:solidFill>
                  <a:srgbClr val="5D5D6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Web headers, email, documents.</a:t>
            </a:r>
            <a:endParaRPr lang="en-US" sz="1800" dirty="0"/>
          </a:p>
        </p:txBody>
      </p:sp>
      <p:sp>
        <p:nvSpPr>
          <p:cNvPr id="27" name="Shape 19"/>
          <p:cNvSpPr/>
          <p:nvPr/>
        </p:nvSpPr>
        <p:spPr>
          <a:xfrm>
            <a:off x="12064975" y="2705993"/>
            <a:ext cx="5080025" cy="5334000"/>
          </a:xfrm>
          <a:prstGeom prst="rect">
            <a:avLst/>
          </a:prstGeom>
          <a:solidFill>
            <a:srgbClr val="FFFFFF"/>
          </a:solidFill>
          <a:ln w="9525">
            <a:solidFill>
              <a:srgbClr val="D4D4D7"/>
            </a:solidFill>
            <a:prstDash val="solid"/>
          </a:ln>
        </p:spPr>
      </p:sp>
      <p:pic>
        <p:nvPicPr>
          <p:cNvPr id="28" name="Image 6" descr="preencoded.png">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3695313" y="4544318"/>
            <a:ext cx="1819275" cy="1657350"/>
          </a:xfrm>
          <a:prstGeom prst="rect">
            <a:avLst/>
          </a:prstGeom>
        </p:spPr>
      </p:pic>
      <p:sp>
        <p:nvSpPr>
          <p:cNvPr id="29" name="Text 20"/>
          <p:cNvSpPr/>
          <p:nvPr/>
        </p:nvSpPr>
        <p:spPr>
          <a:xfrm>
            <a:off x="12064975" y="8230493"/>
            <a:ext cx="5232426" cy="67806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5862"/>
              </a:lnSpc>
              <a:buNone/>
            </a:pPr>
            <a:r>
              <a:rPr lang="en-US" sz="1800" b="1" dirty="0">
                <a:solidFill>
                  <a:srgbClr val="1D1F2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Bracket mark. </a:t>
            </a:r>
            <a:pPr algn="l" indent="0" marL="0">
              <a:lnSpc>
                <a:spcPct val="115862"/>
              </a:lnSpc>
              <a:buNone/>
            </a:pPr>
            <a:r>
              <a:rPr lang="en-US" sz="1800" dirty="0">
                <a:solidFill>
                  <a:srgbClr val="5D5D6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Icons and avatars, with the name nearby.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F2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43000" y="2163068"/>
            <a:ext cx="16002000" cy="9525"/>
          </a:xfrm>
          <a:prstGeom prst="rect">
            <a:avLst/>
          </a:prstGeom>
          <a:solidFill>
            <a:srgbClr val="D4D4D7"/>
          </a:solidFill>
          <a:ln/>
        </p:spPr>
      </p:sp>
      <p:sp>
        <p:nvSpPr>
          <p:cNvPr id="3" name="Text 1"/>
          <p:cNvSpPr/>
          <p:nvPr/>
        </p:nvSpPr>
        <p:spPr>
          <a:xfrm>
            <a:off x="1143000" y="1423988"/>
            <a:ext cx="296912" cy="5104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8831"/>
              </a:lnSpc>
              <a:buNone/>
            </a:pPr>
            <a:r>
              <a:rPr lang="en-US" sz="2400" b="1" dirty="0">
                <a:solidFill>
                  <a:srgbClr val="416180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01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630412" y="1047750"/>
            <a:ext cx="5674139" cy="8343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79242"/>
              </a:lnSpc>
              <a:buNone/>
            </a:pPr>
            <a:r>
              <a:rPr lang="en-US" sz="6600" b="1" spc="-99" kern="0" dirty="0">
                <a:solidFill>
                  <a:srgbClr val="1D1F20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COLOUR VERSIONS</a:t>
            </a:r>
            <a:endParaRPr lang="en-US" sz="6600" dirty="0"/>
          </a:p>
        </p:txBody>
      </p:sp>
      <p:sp>
        <p:nvSpPr>
          <p:cNvPr id="5" name="Text 3"/>
          <p:cNvSpPr/>
          <p:nvPr/>
        </p:nvSpPr>
        <p:spPr>
          <a:xfrm>
            <a:off x="11062335" y="1178272"/>
            <a:ext cx="6082665" cy="75619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r" indent="0" marL="0">
              <a:lnSpc>
                <a:spcPct val="121613"/>
              </a:lnSpc>
              <a:buNone/>
            </a:pPr>
            <a:r>
              <a:rPr lang="en-US" sz="1950" dirty="0">
                <a:solidFill>
                  <a:srgbClr val="5D5D6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Pick the version with the most contrast against its background.</a:t>
            </a:r>
            <a:endParaRPr lang="en-US" sz="1950" dirty="0"/>
          </a:p>
        </p:txBody>
      </p:sp>
      <p:sp>
        <p:nvSpPr>
          <p:cNvPr id="6" name="Shape 4"/>
          <p:cNvSpPr/>
          <p:nvPr/>
        </p:nvSpPr>
        <p:spPr>
          <a:xfrm>
            <a:off x="1143000" y="2705993"/>
            <a:ext cx="5079950" cy="5334000"/>
          </a:xfrm>
          <a:prstGeom prst="rect">
            <a:avLst/>
          </a:prstGeom>
          <a:solidFill>
            <a:srgbClr val="0A1535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097113" y="4189661"/>
            <a:ext cx="1171575" cy="1066800"/>
          </a:xfrm>
          <a:prstGeom prst="rect">
            <a:avLst/>
          </a:prstGeom>
        </p:spPr>
      </p:pic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318296" y="5670575"/>
            <a:ext cx="463228" cy="42669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2903413" y="5573390"/>
            <a:ext cx="568896" cy="647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2051"/>
              </a:lnSpc>
              <a:buNone/>
            </a:pPr>
            <a:r>
              <a:rPr lang="en-US" sz="48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</a:t>
            </a:r>
            <a:endParaRPr lang="en-US" sz="4800" dirty="0"/>
          </a:p>
        </p:txBody>
      </p:sp>
      <p:sp>
        <p:nvSpPr>
          <p:cNvPr id="10" name="Text 6"/>
          <p:cNvSpPr/>
          <p:nvPr/>
        </p:nvSpPr>
        <p:spPr>
          <a:xfrm>
            <a:off x="3517999" y="5573390"/>
            <a:ext cx="452810" cy="647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2051"/>
              </a:lnSpc>
              <a:buNone/>
            </a:pPr>
            <a:r>
              <a:rPr lang="en-US" sz="48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</a:t>
            </a:r>
            <a:endParaRPr lang="en-US" sz="4800" dirty="0"/>
          </a:p>
        </p:txBody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16499" y="5670575"/>
            <a:ext cx="463228" cy="426690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4601617" y="5573390"/>
            <a:ext cx="522163" cy="647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2051"/>
              </a:lnSpc>
              <a:buNone/>
            </a:pPr>
            <a:r>
              <a:rPr lang="en-US" sz="48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</a:t>
            </a:r>
            <a:endParaRPr lang="en-US" sz="4800" dirty="0"/>
          </a:p>
        </p:txBody>
      </p:sp>
      <p:sp>
        <p:nvSpPr>
          <p:cNvPr id="13" name="Shape 8"/>
          <p:cNvSpPr/>
          <p:nvPr/>
        </p:nvSpPr>
        <p:spPr>
          <a:xfrm>
            <a:off x="2380208" y="6449764"/>
            <a:ext cx="487635" cy="22547"/>
          </a:xfrm>
          <a:prstGeom prst="rect">
            <a:avLst/>
          </a:prstGeom>
          <a:solidFill>
            <a:srgbClr val="3D8BFF"/>
          </a:solidFill>
          <a:ln/>
        </p:spPr>
      </p:sp>
      <p:sp>
        <p:nvSpPr>
          <p:cNvPr id="14" name="Text 9"/>
          <p:cNvSpPr/>
          <p:nvPr/>
        </p:nvSpPr>
        <p:spPr>
          <a:xfrm>
            <a:off x="3001938" y="6365825"/>
            <a:ext cx="1602894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1633"/>
              </a:lnSpc>
              <a:buNone/>
            </a:pPr>
            <a:r>
              <a:rPr lang="en-US" sz="1500" b="1" spc="750" kern="0" dirty="0">
                <a:solidFill>
                  <a:srgbClr val="3D8B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DIGITAL</a:t>
            </a:r>
            <a:endParaRPr lang="en-US" sz="1500" dirty="0"/>
          </a:p>
        </p:txBody>
      </p:sp>
      <p:sp>
        <p:nvSpPr>
          <p:cNvPr id="15" name="Shape 10"/>
          <p:cNvSpPr/>
          <p:nvPr/>
        </p:nvSpPr>
        <p:spPr>
          <a:xfrm>
            <a:off x="4497958" y="6449764"/>
            <a:ext cx="487635" cy="22547"/>
          </a:xfrm>
          <a:prstGeom prst="rect">
            <a:avLst/>
          </a:prstGeom>
          <a:solidFill>
            <a:srgbClr val="3D8BFF"/>
          </a:solidFill>
          <a:ln/>
        </p:spPr>
      </p:sp>
      <p:sp>
        <p:nvSpPr>
          <p:cNvPr id="16" name="Text 11"/>
          <p:cNvSpPr/>
          <p:nvPr/>
        </p:nvSpPr>
        <p:spPr>
          <a:xfrm>
            <a:off x="1143000" y="8230493"/>
            <a:ext cx="5232349" cy="67806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5862"/>
              </a:lnSpc>
              <a:buNone/>
            </a:pPr>
            <a:r>
              <a:rPr lang="en-US" sz="1800" b="1" dirty="0">
                <a:solidFill>
                  <a:srgbClr val="1D1F2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Reversed. </a:t>
            </a:r>
            <a:pPr algn="l" indent="0" marL="0">
              <a:lnSpc>
                <a:spcPct val="115862"/>
              </a:lnSpc>
              <a:buNone/>
            </a:pPr>
            <a:r>
              <a:rPr lang="en-US" sz="1800" dirty="0">
                <a:solidFill>
                  <a:srgbClr val="5D5D6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On Midnight or Navy. Brackets go white, the caret changes to Sky.</a:t>
            </a:r>
            <a:endParaRPr lang="en-US" sz="1800" dirty="0"/>
          </a:p>
        </p:txBody>
      </p:sp>
      <p:sp>
        <p:nvSpPr>
          <p:cNvPr id="17" name="Shape 12"/>
          <p:cNvSpPr/>
          <p:nvPr/>
        </p:nvSpPr>
        <p:spPr>
          <a:xfrm>
            <a:off x="6603950" y="2705993"/>
            <a:ext cx="5080025" cy="5334000"/>
          </a:xfrm>
          <a:prstGeom prst="rect">
            <a:avLst/>
          </a:prstGeom>
          <a:solidFill>
            <a:srgbClr val="1E6FEB"/>
          </a:solidFill>
          <a:ln/>
        </p:spPr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558138" y="4189661"/>
            <a:ext cx="1171575" cy="1066800"/>
          </a:xfrm>
          <a:prstGeom prst="rect">
            <a:avLst/>
          </a:prstGeom>
        </p:spPr>
      </p:pic>
      <p:pic>
        <p:nvPicPr>
          <p:cNvPr id="19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779321" y="5670575"/>
            <a:ext cx="463228" cy="426690"/>
          </a:xfrm>
          <a:prstGeom prst="rect">
            <a:avLst/>
          </a:prstGeom>
        </p:spPr>
      </p:pic>
      <p:sp>
        <p:nvSpPr>
          <p:cNvPr id="20" name="Text 13"/>
          <p:cNvSpPr/>
          <p:nvPr/>
        </p:nvSpPr>
        <p:spPr>
          <a:xfrm>
            <a:off x="8364438" y="5573390"/>
            <a:ext cx="568896" cy="647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2051"/>
              </a:lnSpc>
              <a:buNone/>
            </a:pPr>
            <a:r>
              <a:rPr lang="en-US" sz="48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</a:t>
            </a:r>
            <a:endParaRPr lang="en-US" sz="4800" dirty="0"/>
          </a:p>
        </p:txBody>
      </p:sp>
      <p:sp>
        <p:nvSpPr>
          <p:cNvPr id="21" name="Text 14"/>
          <p:cNvSpPr/>
          <p:nvPr/>
        </p:nvSpPr>
        <p:spPr>
          <a:xfrm>
            <a:off x="8979024" y="5573390"/>
            <a:ext cx="452810" cy="647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2051"/>
              </a:lnSpc>
              <a:buNone/>
            </a:pPr>
            <a:r>
              <a:rPr lang="en-US" sz="48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</a:t>
            </a:r>
            <a:endParaRPr lang="en-US" sz="4800" dirty="0"/>
          </a:p>
        </p:txBody>
      </p:sp>
      <p:pic>
        <p:nvPicPr>
          <p:cNvPr id="22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477524" y="5670575"/>
            <a:ext cx="463228" cy="426690"/>
          </a:xfrm>
          <a:prstGeom prst="rect">
            <a:avLst/>
          </a:prstGeom>
        </p:spPr>
      </p:pic>
      <p:sp>
        <p:nvSpPr>
          <p:cNvPr id="23" name="Text 15"/>
          <p:cNvSpPr/>
          <p:nvPr/>
        </p:nvSpPr>
        <p:spPr>
          <a:xfrm>
            <a:off x="10062642" y="5573390"/>
            <a:ext cx="522163" cy="647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2051"/>
              </a:lnSpc>
              <a:buNone/>
            </a:pPr>
            <a:r>
              <a:rPr lang="en-US" sz="48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</a:t>
            </a:r>
            <a:endParaRPr lang="en-US" sz="4800" dirty="0"/>
          </a:p>
        </p:txBody>
      </p:sp>
      <p:sp>
        <p:nvSpPr>
          <p:cNvPr id="24" name="Shape 16"/>
          <p:cNvSpPr/>
          <p:nvPr/>
        </p:nvSpPr>
        <p:spPr>
          <a:xfrm>
            <a:off x="7841233" y="6449764"/>
            <a:ext cx="487635" cy="22547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5" name="Text 17"/>
          <p:cNvSpPr/>
          <p:nvPr/>
        </p:nvSpPr>
        <p:spPr>
          <a:xfrm>
            <a:off x="8462963" y="6365825"/>
            <a:ext cx="1602894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1633"/>
              </a:lnSpc>
              <a:buNone/>
            </a:pPr>
            <a:r>
              <a:rPr lang="en-US" sz="1500" b="1" spc="750" kern="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DIGITAL</a:t>
            </a:r>
            <a:endParaRPr lang="en-US" sz="1500" dirty="0"/>
          </a:p>
        </p:txBody>
      </p:sp>
      <p:sp>
        <p:nvSpPr>
          <p:cNvPr id="26" name="Shape 18"/>
          <p:cNvSpPr/>
          <p:nvPr/>
        </p:nvSpPr>
        <p:spPr>
          <a:xfrm>
            <a:off x="9958983" y="6449764"/>
            <a:ext cx="487635" cy="22547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7" name="Text 19"/>
          <p:cNvSpPr/>
          <p:nvPr/>
        </p:nvSpPr>
        <p:spPr>
          <a:xfrm>
            <a:off x="6603950" y="8230493"/>
            <a:ext cx="5588027" cy="3580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5862"/>
              </a:lnSpc>
              <a:buNone/>
            </a:pPr>
            <a:r>
              <a:rPr lang="en-US" sz="1800" b="1" dirty="0">
                <a:solidFill>
                  <a:srgbClr val="1D1F2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White. </a:t>
            </a:r>
            <a:pPr algn="l" indent="0" marL="0">
              <a:lnSpc>
                <a:spcPct val="115862"/>
              </a:lnSpc>
              <a:buNone/>
            </a:pPr>
            <a:r>
              <a:rPr lang="en-US" sz="1800" dirty="0">
                <a:solidFill>
                  <a:srgbClr val="5D5D6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On Antap Blue or photography.</a:t>
            </a:r>
            <a:endParaRPr lang="en-US" sz="1800" dirty="0"/>
          </a:p>
        </p:txBody>
      </p:sp>
      <p:sp>
        <p:nvSpPr>
          <p:cNvPr id="28" name="Shape 20"/>
          <p:cNvSpPr/>
          <p:nvPr/>
        </p:nvSpPr>
        <p:spPr>
          <a:xfrm>
            <a:off x="12064975" y="2705993"/>
            <a:ext cx="5080025" cy="5334000"/>
          </a:xfrm>
          <a:prstGeom prst="rect">
            <a:avLst/>
          </a:prstGeom>
          <a:solidFill>
            <a:srgbClr val="FFFFFF"/>
          </a:solidFill>
          <a:ln w="9525">
            <a:solidFill>
              <a:srgbClr val="D4D4D7"/>
            </a:solidFill>
            <a:prstDash val="solid"/>
          </a:ln>
        </p:spPr>
      </p:sp>
      <p:pic>
        <p:nvPicPr>
          <p:cNvPr id="29" name="Image 6" descr="preencoded.png">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4019163" y="4189661"/>
            <a:ext cx="1171575" cy="1066800"/>
          </a:xfrm>
          <a:prstGeom prst="rect">
            <a:avLst/>
          </a:prstGeom>
        </p:spPr>
      </p:pic>
      <p:pic>
        <p:nvPicPr>
          <p:cNvPr id="30" name="Image 7" descr="preencoded.png">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3240345" y="5670575"/>
            <a:ext cx="463228" cy="426690"/>
          </a:xfrm>
          <a:prstGeom prst="rect">
            <a:avLst/>
          </a:prstGeom>
        </p:spPr>
      </p:pic>
      <p:sp>
        <p:nvSpPr>
          <p:cNvPr id="31" name="Text 21"/>
          <p:cNvSpPr/>
          <p:nvPr/>
        </p:nvSpPr>
        <p:spPr>
          <a:xfrm>
            <a:off x="13825463" y="5573390"/>
            <a:ext cx="568896" cy="647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2051"/>
              </a:lnSpc>
              <a:buNone/>
            </a:pPr>
            <a:r>
              <a:rPr lang="en-US" sz="4800" b="1" dirty="0">
                <a:solidFill>
                  <a:srgbClr val="0D1C4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</a:t>
            </a:r>
            <a:endParaRPr lang="en-US" sz="4800" dirty="0"/>
          </a:p>
        </p:txBody>
      </p:sp>
      <p:sp>
        <p:nvSpPr>
          <p:cNvPr id="32" name="Text 22"/>
          <p:cNvSpPr/>
          <p:nvPr/>
        </p:nvSpPr>
        <p:spPr>
          <a:xfrm>
            <a:off x="14440049" y="5573390"/>
            <a:ext cx="452810" cy="647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2051"/>
              </a:lnSpc>
              <a:buNone/>
            </a:pPr>
            <a:r>
              <a:rPr lang="en-US" sz="4800" b="1" dirty="0">
                <a:solidFill>
                  <a:srgbClr val="0D1C4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</a:t>
            </a:r>
            <a:endParaRPr lang="en-US" sz="4800" dirty="0"/>
          </a:p>
        </p:txBody>
      </p:sp>
      <p:pic>
        <p:nvPicPr>
          <p:cNvPr id="33" name="Image 8" descr="preencoded.png">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4938549" y="5670575"/>
            <a:ext cx="463228" cy="426690"/>
          </a:xfrm>
          <a:prstGeom prst="rect">
            <a:avLst/>
          </a:prstGeom>
        </p:spPr>
      </p:pic>
      <p:sp>
        <p:nvSpPr>
          <p:cNvPr id="34" name="Text 23"/>
          <p:cNvSpPr/>
          <p:nvPr/>
        </p:nvSpPr>
        <p:spPr>
          <a:xfrm>
            <a:off x="15523666" y="5573390"/>
            <a:ext cx="522163" cy="647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2051"/>
              </a:lnSpc>
              <a:buNone/>
            </a:pPr>
            <a:r>
              <a:rPr lang="en-US" sz="4800" b="1" dirty="0">
                <a:solidFill>
                  <a:srgbClr val="0D1C4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</a:t>
            </a:r>
            <a:endParaRPr lang="en-US" sz="4800" dirty="0"/>
          </a:p>
        </p:txBody>
      </p:sp>
      <p:sp>
        <p:nvSpPr>
          <p:cNvPr id="35" name="Shape 24"/>
          <p:cNvSpPr/>
          <p:nvPr/>
        </p:nvSpPr>
        <p:spPr>
          <a:xfrm>
            <a:off x="13302258" y="6449764"/>
            <a:ext cx="487635" cy="22547"/>
          </a:xfrm>
          <a:prstGeom prst="rect">
            <a:avLst/>
          </a:prstGeom>
          <a:solidFill>
            <a:srgbClr val="0D1C45"/>
          </a:solidFill>
          <a:ln/>
        </p:spPr>
      </p:sp>
      <p:sp>
        <p:nvSpPr>
          <p:cNvPr id="36" name="Text 25"/>
          <p:cNvSpPr/>
          <p:nvPr/>
        </p:nvSpPr>
        <p:spPr>
          <a:xfrm>
            <a:off x="13923987" y="6365825"/>
            <a:ext cx="1602894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1633"/>
              </a:lnSpc>
              <a:buNone/>
            </a:pPr>
            <a:r>
              <a:rPr lang="en-US" sz="1500" b="1" spc="750" kern="0" dirty="0">
                <a:solidFill>
                  <a:srgbClr val="0D1C4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DIGITAL</a:t>
            </a:r>
            <a:endParaRPr lang="en-US" sz="1500" dirty="0"/>
          </a:p>
        </p:txBody>
      </p:sp>
      <p:sp>
        <p:nvSpPr>
          <p:cNvPr id="37" name="Shape 26"/>
          <p:cNvSpPr/>
          <p:nvPr/>
        </p:nvSpPr>
        <p:spPr>
          <a:xfrm>
            <a:off x="15420008" y="6449764"/>
            <a:ext cx="487635" cy="22547"/>
          </a:xfrm>
          <a:prstGeom prst="rect">
            <a:avLst/>
          </a:prstGeom>
          <a:solidFill>
            <a:srgbClr val="0D1C45"/>
          </a:solidFill>
          <a:ln/>
        </p:spPr>
      </p:sp>
      <p:sp>
        <p:nvSpPr>
          <p:cNvPr id="38" name="Text 27"/>
          <p:cNvSpPr/>
          <p:nvPr/>
        </p:nvSpPr>
        <p:spPr>
          <a:xfrm>
            <a:off x="12064975" y="8230493"/>
            <a:ext cx="5588027" cy="3580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5862"/>
              </a:lnSpc>
              <a:buNone/>
            </a:pPr>
            <a:r>
              <a:rPr lang="en-US" sz="1800" b="1" dirty="0">
                <a:solidFill>
                  <a:srgbClr val="1D1F2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Navy. </a:t>
            </a:r>
            <a:pPr algn="l" indent="0" marL="0">
              <a:lnSpc>
                <a:spcPct val="115862"/>
              </a:lnSpc>
              <a:buNone/>
            </a:pPr>
            <a:r>
              <a:rPr lang="en-US" sz="1800" dirty="0">
                <a:solidFill>
                  <a:srgbClr val="5D5D6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Single-ink print and embossing.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F2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43000" y="2163068"/>
            <a:ext cx="16002000" cy="9525"/>
          </a:xfrm>
          <a:prstGeom prst="rect">
            <a:avLst/>
          </a:prstGeom>
          <a:solidFill>
            <a:srgbClr val="D4D4D7"/>
          </a:solidFill>
          <a:ln/>
        </p:spPr>
      </p:sp>
      <p:sp>
        <p:nvSpPr>
          <p:cNvPr id="3" name="Text 1"/>
          <p:cNvSpPr/>
          <p:nvPr/>
        </p:nvSpPr>
        <p:spPr>
          <a:xfrm>
            <a:off x="1143000" y="1423988"/>
            <a:ext cx="342900" cy="5104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8831"/>
              </a:lnSpc>
              <a:buNone/>
            </a:pPr>
            <a:r>
              <a:rPr lang="en-US" sz="2400" b="1" dirty="0">
                <a:solidFill>
                  <a:srgbClr val="416180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02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676400" y="1047750"/>
            <a:ext cx="9190732" cy="8343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79242"/>
              </a:lnSpc>
              <a:buNone/>
            </a:pPr>
            <a:r>
              <a:rPr lang="en-US" sz="6600" b="1" spc="-99" kern="0" dirty="0">
                <a:solidFill>
                  <a:srgbClr val="1D1F20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CLEAR SPACE &amp; MINIMUM SIZE</a:t>
            </a:r>
            <a:endParaRPr lang="en-US" sz="6600" dirty="0"/>
          </a:p>
        </p:txBody>
      </p:sp>
      <p:sp>
        <p:nvSpPr>
          <p:cNvPr id="5" name="Text 3"/>
          <p:cNvSpPr/>
          <p:nvPr/>
        </p:nvSpPr>
        <p:spPr>
          <a:xfrm>
            <a:off x="13396265" y="1537320"/>
            <a:ext cx="3748735" cy="39714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r" indent="0" marL="0">
              <a:lnSpc>
                <a:spcPct val="121613"/>
              </a:lnSpc>
              <a:buNone/>
            </a:pPr>
            <a:r>
              <a:rPr lang="en-US" sz="1950" dirty="0">
                <a:solidFill>
                  <a:srgbClr val="5D5D6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X = the height of the caret mark.</a:t>
            </a:r>
            <a:endParaRPr lang="en-US" sz="1950" dirty="0"/>
          </a:p>
        </p:txBody>
      </p:sp>
      <p:sp>
        <p:nvSpPr>
          <p:cNvPr id="6" name="Shape 4"/>
          <p:cNvSpPr/>
          <p:nvPr/>
        </p:nvSpPr>
        <p:spPr>
          <a:xfrm>
            <a:off x="1143000" y="2705993"/>
            <a:ext cx="8837563" cy="6533257"/>
          </a:xfrm>
          <a:prstGeom prst="rect">
            <a:avLst/>
          </a:prstGeom>
          <a:solidFill>
            <a:srgbClr val="FFFFFF"/>
          </a:solidFill>
          <a:ln w="9525">
            <a:solidFill>
              <a:srgbClr val="D4D4D7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3133353" y="4779318"/>
            <a:ext cx="4856783" cy="2386533"/>
          </a:xfrm>
          <a:prstGeom prst="rect">
            <a:avLst/>
          </a:prstGeom>
          <a:solidFill>
            <a:srgbClr val="1E6FEB">
              <a:alpha val="7000"/>
            </a:srgbClr>
          </a:solidFill>
          <a:ln/>
        </p:spPr>
      </p:sp>
      <p:sp>
        <p:nvSpPr>
          <p:cNvPr id="8" name="Text 6"/>
          <p:cNvSpPr/>
          <p:nvPr/>
        </p:nvSpPr>
        <p:spPr>
          <a:xfrm>
            <a:off x="3060501" y="4779318"/>
            <a:ext cx="5002486" cy="838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lnSpc>
                <a:spcPct val="129552"/>
              </a:lnSpc>
              <a:buNone/>
            </a:pPr>
            <a:r>
              <a:rPr lang="en-US" sz="2100" b="1" dirty="0">
                <a:solidFill>
                  <a:srgbClr val="1E6FEB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X</a:t>
            </a:r>
            <a:endParaRPr lang="en-US" sz="2100" dirty="0"/>
          </a:p>
        </p:txBody>
      </p:sp>
      <p:sp>
        <p:nvSpPr>
          <p:cNvPr id="9" name="Text 7"/>
          <p:cNvSpPr/>
          <p:nvPr/>
        </p:nvSpPr>
        <p:spPr>
          <a:xfrm>
            <a:off x="3095253" y="4779318"/>
            <a:ext cx="876300" cy="242463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lnSpc>
                <a:spcPct val="129552"/>
              </a:lnSpc>
              <a:buNone/>
            </a:pPr>
            <a:r>
              <a:rPr lang="en-US" sz="2100" b="1" dirty="0">
                <a:solidFill>
                  <a:srgbClr val="1E6FEB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X</a:t>
            </a:r>
            <a:endParaRPr lang="en-US" sz="2100" dirty="0"/>
          </a:p>
        </p:txBody>
      </p:sp>
      <p:sp>
        <p:nvSpPr>
          <p:cNvPr id="10" name="Shape 8"/>
          <p:cNvSpPr/>
          <p:nvPr/>
        </p:nvSpPr>
        <p:spPr>
          <a:xfrm>
            <a:off x="3933453" y="5579418"/>
            <a:ext cx="3256583" cy="786333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11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933453" y="5639172"/>
            <a:ext cx="733425" cy="666750"/>
          </a:xfrm>
          <a:prstGeom prst="rect">
            <a:avLst/>
          </a:prstGeom>
        </p:spPr>
      </p:pic>
      <p:sp>
        <p:nvSpPr>
          <p:cNvPr id="12" name="Shape 9"/>
          <p:cNvSpPr/>
          <p:nvPr/>
        </p:nvSpPr>
        <p:spPr>
          <a:xfrm>
            <a:off x="4895478" y="5579418"/>
            <a:ext cx="19050" cy="786333"/>
          </a:xfrm>
          <a:prstGeom prst="rect">
            <a:avLst/>
          </a:prstGeom>
          <a:solidFill>
            <a:srgbClr val="1E6FEB"/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43128" y="5681142"/>
            <a:ext cx="347439" cy="31998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5581948" y="5610597"/>
            <a:ext cx="445740" cy="495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2051"/>
              </a:lnSpc>
              <a:buNone/>
            </a:pPr>
            <a:r>
              <a:rPr lang="en-US" sz="3600" b="1" dirty="0">
                <a:solidFill>
                  <a:srgbClr val="0D1C4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</a:t>
            </a:r>
            <a:endParaRPr lang="en-US" sz="3600" dirty="0"/>
          </a:p>
        </p:txBody>
      </p:sp>
      <p:sp>
        <p:nvSpPr>
          <p:cNvPr id="15" name="Text 11"/>
          <p:cNvSpPr/>
          <p:nvPr/>
        </p:nvSpPr>
        <p:spPr>
          <a:xfrm>
            <a:off x="6042868" y="5610597"/>
            <a:ext cx="358676" cy="495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2051"/>
              </a:lnSpc>
              <a:buNone/>
            </a:pPr>
            <a:r>
              <a:rPr lang="en-US" sz="3600" b="1" dirty="0">
                <a:solidFill>
                  <a:srgbClr val="0D1C4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</a:t>
            </a:r>
            <a:endParaRPr lang="en-US" sz="360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16725" y="5681142"/>
            <a:ext cx="347439" cy="31998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6855544" y="5610597"/>
            <a:ext cx="410691" cy="495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2051"/>
              </a:lnSpc>
              <a:buNone/>
            </a:pPr>
            <a:r>
              <a:rPr lang="en-US" sz="3600" b="1" dirty="0">
                <a:solidFill>
                  <a:srgbClr val="0D1C4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</a:t>
            </a:r>
            <a:endParaRPr lang="en-US" sz="3600" dirty="0"/>
          </a:p>
        </p:txBody>
      </p:sp>
      <p:sp>
        <p:nvSpPr>
          <p:cNvPr id="18" name="Text 13"/>
          <p:cNvSpPr/>
          <p:nvPr/>
        </p:nvSpPr>
        <p:spPr>
          <a:xfrm>
            <a:off x="5143128" y="6182097"/>
            <a:ext cx="2251598" cy="190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2051"/>
              </a:lnSpc>
              <a:buNone/>
            </a:pPr>
            <a:r>
              <a:rPr lang="en-US" sz="1200" b="1" spc="720" kern="0" dirty="0">
                <a:solidFill>
                  <a:srgbClr val="1E6FE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DIGITAL</a:t>
            </a:r>
            <a:endParaRPr lang="en-US" sz="1200" dirty="0"/>
          </a:p>
        </p:txBody>
      </p:sp>
      <p:sp>
        <p:nvSpPr>
          <p:cNvPr id="19" name="Text 14"/>
          <p:cNvSpPr/>
          <p:nvPr/>
        </p:nvSpPr>
        <p:spPr>
          <a:xfrm>
            <a:off x="10361563" y="4219352"/>
            <a:ext cx="6986940" cy="92199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0519"/>
              </a:lnSpc>
              <a:buNone/>
            </a:pPr>
            <a:r>
              <a:rPr lang="en-US" sz="2400" dirty="0">
                <a:solidFill>
                  <a:srgbClr val="1D1F2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Leave at least </a:t>
            </a:r>
            <a:pPr algn="l" indent="0" marL="0">
              <a:lnSpc>
                <a:spcPct val="120519"/>
              </a:lnSpc>
              <a:buNone/>
            </a:pPr>
            <a:r>
              <a:rPr lang="en-US" sz="2400" b="1" dirty="0">
                <a:solidFill>
                  <a:srgbClr val="1D1F2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X </a:t>
            </a:r>
            <a:pPr algn="l" indent="0" marL="0">
              <a:lnSpc>
                <a:spcPct val="120519"/>
              </a:lnSpc>
              <a:buNone/>
            </a:pPr>
            <a:r>
              <a:rPr lang="en-US" sz="2400" dirty="0">
                <a:solidFill>
                  <a:srgbClr val="1D1F2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of empty space on every side. Keep text, images and edges out of it.</a:t>
            </a:r>
            <a:endParaRPr lang="en-US" sz="2400" dirty="0"/>
          </a:p>
        </p:txBody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361563" y="5660231"/>
            <a:ext cx="276225" cy="247650"/>
          </a:xfrm>
          <a:prstGeom prst="rect">
            <a:avLst/>
          </a:prstGeom>
        </p:spPr>
      </p:pic>
      <p:sp>
        <p:nvSpPr>
          <p:cNvPr id="21" name="Shape 15"/>
          <p:cNvSpPr/>
          <p:nvPr/>
        </p:nvSpPr>
        <p:spPr>
          <a:xfrm>
            <a:off x="10723513" y="5636642"/>
            <a:ext cx="19050" cy="294829"/>
          </a:xfrm>
          <a:prstGeom prst="rect">
            <a:avLst/>
          </a:prstGeom>
          <a:solidFill>
            <a:srgbClr val="1E6FEB"/>
          </a:solidFill>
          <a:ln/>
        </p:spPr>
      </p:sp>
      <p:pic>
        <p:nvPicPr>
          <p:cNvPr id="22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828288" y="5676007"/>
            <a:ext cx="130299" cy="119955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10992817" y="5648325"/>
            <a:ext cx="214833" cy="2095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1818"/>
              </a:lnSpc>
              <a:buNone/>
            </a:pPr>
            <a:r>
              <a:rPr lang="en-US" sz="1350" b="1" dirty="0">
                <a:solidFill>
                  <a:srgbClr val="0D1C4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</a:t>
            </a:r>
            <a:endParaRPr lang="en-US" sz="1350" dirty="0"/>
          </a:p>
        </p:txBody>
      </p:sp>
      <p:sp>
        <p:nvSpPr>
          <p:cNvPr id="24" name="Text 17"/>
          <p:cNvSpPr/>
          <p:nvPr/>
        </p:nvSpPr>
        <p:spPr>
          <a:xfrm>
            <a:off x="11165681" y="5648325"/>
            <a:ext cx="182166" cy="2095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1818"/>
              </a:lnSpc>
              <a:buNone/>
            </a:pPr>
            <a:r>
              <a:rPr lang="en-US" sz="1350" b="1" dirty="0">
                <a:solidFill>
                  <a:srgbClr val="0D1C4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</a:t>
            </a:r>
            <a:endParaRPr lang="en-US" sz="1350" dirty="0"/>
          </a:p>
        </p:txBody>
      </p:sp>
      <p:pic>
        <p:nvPicPr>
          <p:cNvPr id="25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1305877" y="5676007"/>
            <a:ext cx="130299" cy="119955"/>
          </a:xfrm>
          <a:prstGeom prst="rect">
            <a:avLst/>
          </a:prstGeom>
        </p:spPr>
      </p:pic>
      <p:sp>
        <p:nvSpPr>
          <p:cNvPr id="26" name="Text 18"/>
          <p:cNvSpPr/>
          <p:nvPr/>
        </p:nvSpPr>
        <p:spPr>
          <a:xfrm>
            <a:off x="11470407" y="5648325"/>
            <a:ext cx="201662" cy="2095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1818"/>
              </a:lnSpc>
              <a:buNone/>
            </a:pPr>
            <a:r>
              <a:rPr lang="en-US" sz="1350" b="1" dirty="0">
                <a:solidFill>
                  <a:srgbClr val="0D1C4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</a:t>
            </a:r>
            <a:endParaRPr lang="en-US" sz="1350" dirty="0"/>
          </a:p>
        </p:txBody>
      </p:sp>
      <p:sp>
        <p:nvSpPr>
          <p:cNvPr id="27" name="Text 19"/>
          <p:cNvSpPr/>
          <p:nvPr/>
        </p:nvSpPr>
        <p:spPr>
          <a:xfrm>
            <a:off x="10828288" y="5862638"/>
            <a:ext cx="843781" cy="952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50" b="1" spc="270" kern="0" dirty="0">
                <a:solidFill>
                  <a:srgbClr val="1E6FE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DIGITAL</a:t>
            </a:r>
            <a:endParaRPr lang="en-US" sz="450" dirty="0"/>
          </a:p>
        </p:txBody>
      </p:sp>
      <p:sp>
        <p:nvSpPr>
          <p:cNvPr id="28" name="Text 20"/>
          <p:cNvSpPr/>
          <p:nvPr/>
        </p:nvSpPr>
        <p:spPr>
          <a:xfrm>
            <a:off x="10361563" y="6083871"/>
            <a:ext cx="7461781" cy="39238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8276"/>
              </a:lnSpc>
              <a:buNone/>
            </a:pPr>
            <a:r>
              <a:rPr lang="en-US" sz="1800" dirty="0">
                <a:solidFill>
                  <a:srgbClr val="5D5D6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Horizontal · minimum 120px / 30mm wide</a:t>
            </a:r>
            <a:endParaRPr lang="en-US" sz="1800" dirty="0"/>
          </a:p>
        </p:txBody>
      </p:sp>
      <p:pic>
        <p:nvPicPr>
          <p:cNvPr id="29" name="Image 6" descr="preencoded.png">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361563" y="6971556"/>
            <a:ext cx="276225" cy="247650"/>
          </a:xfrm>
          <a:prstGeom prst="rect">
            <a:avLst/>
          </a:prstGeom>
        </p:spPr>
      </p:pic>
      <p:sp>
        <p:nvSpPr>
          <p:cNvPr id="30" name="Text 21"/>
          <p:cNvSpPr/>
          <p:nvPr/>
        </p:nvSpPr>
        <p:spPr>
          <a:xfrm>
            <a:off x="10361563" y="7371606"/>
            <a:ext cx="7461781" cy="39238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8276"/>
              </a:lnSpc>
              <a:buNone/>
            </a:pPr>
            <a:r>
              <a:rPr lang="en-US" sz="1800" dirty="0">
                <a:solidFill>
                  <a:srgbClr val="5D5D6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Caret mark · minimum 16px / 5mm wide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F2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43000" y="2163068"/>
            <a:ext cx="16002000" cy="9525"/>
          </a:xfrm>
          <a:prstGeom prst="rect">
            <a:avLst/>
          </a:prstGeom>
          <a:solidFill>
            <a:srgbClr val="D4D4D7"/>
          </a:solidFill>
          <a:ln/>
        </p:spPr>
      </p:sp>
      <p:sp>
        <p:nvSpPr>
          <p:cNvPr id="3" name="Text 1"/>
          <p:cNvSpPr/>
          <p:nvPr/>
        </p:nvSpPr>
        <p:spPr>
          <a:xfrm>
            <a:off x="1143000" y="1423988"/>
            <a:ext cx="343272" cy="5104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8831"/>
              </a:lnSpc>
              <a:buNone/>
            </a:pPr>
            <a:r>
              <a:rPr lang="en-US" sz="2400" b="1" dirty="0">
                <a:solidFill>
                  <a:srgbClr val="416180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03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676772" y="1047750"/>
            <a:ext cx="2445268" cy="8343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79242"/>
              </a:lnSpc>
              <a:buNone/>
            </a:pPr>
            <a:r>
              <a:rPr lang="en-US" sz="6600" b="1" spc="-99" kern="0" dirty="0">
                <a:solidFill>
                  <a:srgbClr val="1D1F20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COLOUR</a:t>
            </a:r>
            <a:endParaRPr lang="en-US" sz="6600" dirty="0"/>
          </a:p>
        </p:txBody>
      </p:sp>
      <p:sp>
        <p:nvSpPr>
          <p:cNvPr id="5" name="Text 3"/>
          <p:cNvSpPr/>
          <p:nvPr/>
        </p:nvSpPr>
        <p:spPr>
          <a:xfrm>
            <a:off x="11062335" y="1178272"/>
            <a:ext cx="6082665" cy="75619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r" indent="0" marL="0">
              <a:lnSpc>
                <a:spcPct val="121613"/>
              </a:lnSpc>
              <a:buNone/>
            </a:pPr>
            <a:r>
              <a:rPr lang="en-US" sz="1950" dirty="0">
                <a:solidFill>
                  <a:srgbClr val="5D5D6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Blue and Navy lead. Midnight and Sky are for dark layouts.</a:t>
            </a:r>
            <a:endParaRPr lang="en-US" sz="1950" dirty="0"/>
          </a:p>
        </p:txBody>
      </p:sp>
      <p:sp>
        <p:nvSpPr>
          <p:cNvPr id="6" name="Shape 4"/>
          <p:cNvSpPr/>
          <p:nvPr/>
        </p:nvSpPr>
        <p:spPr>
          <a:xfrm>
            <a:off x="1143000" y="2705993"/>
            <a:ext cx="2895600" cy="6533257"/>
          </a:xfrm>
          <a:prstGeom prst="rect">
            <a:avLst/>
          </a:prstGeom>
          <a:solidFill>
            <a:srgbClr val="FFFFFF"/>
          </a:solidFill>
          <a:ln w="9525">
            <a:solidFill>
              <a:srgbClr val="D4D4D7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152525" y="2715518"/>
            <a:ext cx="2876550" cy="4157886"/>
          </a:xfrm>
          <a:prstGeom prst="rect">
            <a:avLst/>
          </a:prstGeom>
          <a:solidFill>
            <a:srgbClr val="1E6FEB"/>
          </a:solidFill>
          <a:ln/>
        </p:spPr>
      </p:sp>
      <p:sp>
        <p:nvSpPr>
          <p:cNvPr id="8" name="Text 6"/>
          <p:cNvSpPr/>
          <p:nvPr/>
        </p:nvSpPr>
        <p:spPr>
          <a:xfrm>
            <a:off x="1419225" y="7140104"/>
            <a:ext cx="2577465" cy="56956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9767"/>
              </a:lnSpc>
              <a:buNone/>
            </a:pPr>
            <a:r>
              <a:rPr lang="en-US" sz="2700" b="1" dirty="0">
                <a:solidFill>
                  <a:srgbClr val="1D1F20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ANTAP BLUE</a:t>
            </a:r>
            <a:endParaRPr lang="en-US" sz="2700" dirty="0"/>
          </a:p>
        </p:txBody>
      </p:sp>
      <p:sp>
        <p:nvSpPr>
          <p:cNvPr id="9" name="Text 7"/>
          <p:cNvSpPr/>
          <p:nvPr/>
        </p:nvSpPr>
        <p:spPr>
          <a:xfrm>
            <a:off x="1419225" y="7747769"/>
            <a:ext cx="2577465" cy="39238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8276"/>
              </a:lnSpc>
              <a:buNone/>
            </a:pPr>
            <a:r>
              <a:rPr lang="en-US" sz="1800" dirty="0">
                <a:solidFill>
                  <a:srgbClr val="5D5D6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#1E6FEB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419225" y="8178254"/>
            <a:ext cx="2577465" cy="39238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8276"/>
              </a:lnSpc>
              <a:buNone/>
            </a:pPr>
            <a:r>
              <a:rPr lang="en-US" sz="1800" dirty="0">
                <a:solidFill>
                  <a:srgbClr val="5D5D6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RGB 30 111 235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419225" y="8608740"/>
            <a:ext cx="2577465" cy="39238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8276"/>
              </a:lnSpc>
              <a:buNone/>
            </a:pPr>
            <a:r>
              <a:rPr lang="en-US" sz="1800" dirty="0">
                <a:solidFill>
                  <a:srgbClr val="5D5D6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Caret, accents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4419600" y="2705993"/>
            <a:ext cx="2895600" cy="6533257"/>
          </a:xfrm>
          <a:prstGeom prst="rect">
            <a:avLst/>
          </a:prstGeom>
          <a:solidFill>
            <a:srgbClr val="FFFFFF"/>
          </a:solidFill>
          <a:ln w="9525">
            <a:solidFill>
              <a:srgbClr val="D4D4D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429125" y="2715518"/>
            <a:ext cx="2876550" cy="4157886"/>
          </a:xfrm>
          <a:prstGeom prst="rect">
            <a:avLst/>
          </a:prstGeom>
          <a:solidFill>
            <a:srgbClr val="0D1C45"/>
          </a:solidFill>
          <a:ln/>
        </p:spPr>
      </p:sp>
      <p:sp>
        <p:nvSpPr>
          <p:cNvPr id="14" name="Text 12"/>
          <p:cNvSpPr/>
          <p:nvPr/>
        </p:nvSpPr>
        <p:spPr>
          <a:xfrm>
            <a:off x="4695825" y="7140104"/>
            <a:ext cx="2577465" cy="56956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9767"/>
              </a:lnSpc>
              <a:buNone/>
            </a:pPr>
            <a:r>
              <a:rPr lang="en-US" sz="2700" b="1" dirty="0">
                <a:solidFill>
                  <a:srgbClr val="1D1F20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NAVY</a:t>
            </a:r>
            <a:endParaRPr lang="en-US" sz="2700" dirty="0"/>
          </a:p>
        </p:txBody>
      </p:sp>
      <p:sp>
        <p:nvSpPr>
          <p:cNvPr id="15" name="Text 13"/>
          <p:cNvSpPr/>
          <p:nvPr/>
        </p:nvSpPr>
        <p:spPr>
          <a:xfrm>
            <a:off x="4695825" y="7747769"/>
            <a:ext cx="2577465" cy="39238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8276"/>
              </a:lnSpc>
              <a:buNone/>
            </a:pPr>
            <a:r>
              <a:rPr lang="en-US" sz="1800" dirty="0">
                <a:solidFill>
                  <a:srgbClr val="5D5D6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#0D1C45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4695825" y="8178254"/>
            <a:ext cx="2577465" cy="39238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8276"/>
              </a:lnSpc>
              <a:buNone/>
            </a:pPr>
            <a:r>
              <a:rPr lang="en-US" sz="1800" dirty="0">
                <a:solidFill>
                  <a:srgbClr val="5D5D6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RGB 13 28 69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4695825" y="8608740"/>
            <a:ext cx="2577465" cy="39238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8276"/>
              </a:lnSpc>
              <a:buNone/>
            </a:pPr>
            <a:r>
              <a:rPr lang="en-US" sz="1800" dirty="0">
                <a:solidFill>
                  <a:srgbClr val="5D5D6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Wordmark, headlines</a:t>
            </a:r>
            <a:endParaRPr lang="en-US" sz="1800" dirty="0"/>
          </a:p>
        </p:txBody>
      </p:sp>
      <p:sp>
        <p:nvSpPr>
          <p:cNvPr id="18" name="Shape 16"/>
          <p:cNvSpPr/>
          <p:nvPr/>
        </p:nvSpPr>
        <p:spPr>
          <a:xfrm>
            <a:off x="7696200" y="2705993"/>
            <a:ext cx="2895600" cy="6533257"/>
          </a:xfrm>
          <a:prstGeom prst="rect">
            <a:avLst/>
          </a:prstGeom>
          <a:solidFill>
            <a:srgbClr val="FFFFFF"/>
          </a:solidFill>
          <a:ln w="9525">
            <a:solidFill>
              <a:srgbClr val="D4D4D7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7705725" y="2715518"/>
            <a:ext cx="2876550" cy="4157886"/>
          </a:xfrm>
          <a:prstGeom prst="rect">
            <a:avLst/>
          </a:prstGeom>
          <a:solidFill>
            <a:srgbClr val="0A1535"/>
          </a:solidFill>
          <a:ln/>
        </p:spPr>
      </p:sp>
      <p:sp>
        <p:nvSpPr>
          <p:cNvPr id="20" name="Text 18"/>
          <p:cNvSpPr/>
          <p:nvPr/>
        </p:nvSpPr>
        <p:spPr>
          <a:xfrm>
            <a:off x="7972425" y="7140104"/>
            <a:ext cx="2577465" cy="56956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9767"/>
              </a:lnSpc>
              <a:buNone/>
            </a:pPr>
            <a:r>
              <a:rPr lang="en-US" sz="2700" b="1" dirty="0">
                <a:solidFill>
                  <a:srgbClr val="1D1F20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MIDNIGHT</a:t>
            </a:r>
            <a:endParaRPr lang="en-US" sz="2700" dirty="0"/>
          </a:p>
        </p:txBody>
      </p:sp>
      <p:sp>
        <p:nvSpPr>
          <p:cNvPr id="21" name="Text 19"/>
          <p:cNvSpPr/>
          <p:nvPr/>
        </p:nvSpPr>
        <p:spPr>
          <a:xfrm>
            <a:off x="7972425" y="7747769"/>
            <a:ext cx="2577465" cy="39238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8276"/>
              </a:lnSpc>
              <a:buNone/>
            </a:pPr>
            <a:r>
              <a:rPr lang="en-US" sz="1800" dirty="0">
                <a:solidFill>
                  <a:srgbClr val="5D5D6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#0A1535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7972425" y="8178254"/>
            <a:ext cx="2577465" cy="39238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8276"/>
              </a:lnSpc>
              <a:buNone/>
            </a:pPr>
            <a:r>
              <a:rPr lang="en-US" sz="1800" dirty="0">
                <a:solidFill>
                  <a:srgbClr val="5D5D6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RGB 10 21 53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7972425" y="8608740"/>
            <a:ext cx="2577465" cy="39238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8276"/>
              </a:lnSpc>
              <a:buNone/>
            </a:pPr>
            <a:r>
              <a:rPr lang="en-US" sz="1800" dirty="0">
                <a:solidFill>
                  <a:srgbClr val="5D5D6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Dark backgrounds</a:t>
            </a:r>
            <a:endParaRPr lang="en-US" sz="1800" dirty="0"/>
          </a:p>
        </p:txBody>
      </p:sp>
      <p:sp>
        <p:nvSpPr>
          <p:cNvPr id="24" name="Shape 22"/>
          <p:cNvSpPr/>
          <p:nvPr/>
        </p:nvSpPr>
        <p:spPr>
          <a:xfrm>
            <a:off x="10972800" y="2705993"/>
            <a:ext cx="2895600" cy="6533257"/>
          </a:xfrm>
          <a:prstGeom prst="rect">
            <a:avLst/>
          </a:prstGeom>
          <a:solidFill>
            <a:srgbClr val="FFFFFF"/>
          </a:solidFill>
          <a:ln w="9525">
            <a:solidFill>
              <a:srgbClr val="D4D4D7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10982325" y="2715518"/>
            <a:ext cx="2876550" cy="4157886"/>
          </a:xfrm>
          <a:prstGeom prst="rect">
            <a:avLst/>
          </a:prstGeom>
          <a:solidFill>
            <a:srgbClr val="3D8BFF"/>
          </a:solidFill>
          <a:ln/>
        </p:spPr>
      </p:sp>
      <p:sp>
        <p:nvSpPr>
          <p:cNvPr id="26" name="Text 24"/>
          <p:cNvSpPr/>
          <p:nvPr/>
        </p:nvSpPr>
        <p:spPr>
          <a:xfrm>
            <a:off x="11249025" y="7140104"/>
            <a:ext cx="2577465" cy="56956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9767"/>
              </a:lnSpc>
              <a:buNone/>
            </a:pPr>
            <a:r>
              <a:rPr lang="en-US" sz="2700" b="1" dirty="0">
                <a:solidFill>
                  <a:srgbClr val="1D1F20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SKY</a:t>
            </a:r>
            <a:endParaRPr lang="en-US" sz="2700" dirty="0"/>
          </a:p>
        </p:txBody>
      </p:sp>
      <p:sp>
        <p:nvSpPr>
          <p:cNvPr id="27" name="Text 25"/>
          <p:cNvSpPr/>
          <p:nvPr/>
        </p:nvSpPr>
        <p:spPr>
          <a:xfrm>
            <a:off x="11249025" y="7747769"/>
            <a:ext cx="2577465" cy="39238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8276"/>
              </a:lnSpc>
              <a:buNone/>
            </a:pPr>
            <a:r>
              <a:rPr lang="en-US" sz="1800" dirty="0">
                <a:solidFill>
                  <a:srgbClr val="5D5D6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#3D8BFF</a:t>
            </a:r>
            <a:endParaRPr lang="en-US" sz="1800" dirty="0"/>
          </a:p>
        </p:txBody>
      </p:sp>
      <p:sp>
        <p:nvSpPr>
          <p:cNvPr id="28" name="Text 26"/>
          <p:cNvSpPr/>
          <p:nvPr/>
        </p:nvSpPr>
        <p:spPr>
          <a:xfrm>
            <a:off x="11249025" y="8178254"/>
            <a:ext cx="2577465" cy="39238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8276"/>
              </a:lnSpc>
              <a:buNone/>
            </a:pPr>
            <a:r>
              <a:rPr lang="en-US" sz="1800" dirty="0">
                <a:solidFill>
                  <a:srgbClr val="5D5D6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RGB 61 139 255</a:t>
            </a:r>
            <a:endParaRPr lang="en-US" sz="1800" dirty="0"/>
          </a:p>
        </p:txBody>
      </p:sp>
      <p:sp>
        <p:nvSpPr>
          <p:cNvPr id="29" name="Text 27"/>
          <p:cNvSpPr/>
          <p:nvPr/>
        </p:nvSpPr>
        <p:spPr>
          <a:xfrm>
            <a:off x="11249025" y="8608740"/>
            <a:ext cx="2577465" cy="39238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8276"/>
              </a:lnSpc>
              <a:buNone/>
            </a:pPr>
            <a:r>
              <a:rPr lang="en-US" sz="1800" dirty="0">
                <a:solidFill>
                  <a:srgbClr val="5D5D6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Accents on dark</a:t>
            </a:r>
            <a:endParaRPr lang="en-US" sz="1800" dirty="0"/>
          </a:p>
        </p:txBody>
      </p:sp>
      <p:sp>
        <p:nvSpPr>
          <p:cNvPr id="30" name="Shape 28"/>
          <p:cNvSpPr/>
          <p:nvPr/>
        </p:nvSpPr>
        <p:spPr>
          <a:xfrm>
            <a:off x="14249400" y="2705993"/>
            <a:ext cx="2895600" cy="6533257"/>
          </a:xfrm>
          <a:prstGeom prst="rect">
            <a:avLst/>
          </a:prstGeom>
          <a:solidFill>
            <a:srgbClr val="FFFFFF"/>
          </a:solidFill>
          <a:ln w="9525">
            <a:solidFill>
              <a:srgbClr val="D4D4D7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14258925" y="2715518"/>
            <a:ext cx="2876550" cy="4157886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2" name="Shape 30"/>
          <p:cNvSpPr/>
          <p:nvPr/>
        </p:nvSpPr>
        <p:spPr>
          <a:xfrm>
            <a:off x="14258925" y="6863879"/>
            <a:ext cx="2876550" cy="9525"/>
          </a:xfrm>
          <a:prstGeom prst="rect">
            <a:avLst/>
          </a:prstGeom>
          <a:solidFill>
            <a:srgbClr val="D4D4D7"/>
          </a:solidFill>
          <a:ln/>
        </p:spPr>
      </p:sp>
      <p:sp>
        <p:nvSpPr>
          <p:cNvPr id="33" name="Text 31"/>
          <p:cNvSpPr/>
          <p:nvPr/>
        </p:nvSpPr>
        <p:spPr>
          <a:xfrm>
            <a:off x="14525625" y="7140104"/>
            <a:ext cx="2577465" cy="56956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9767"/>
              </a:lnSpc>
              <a:buNone/>
            </a:pPr>
            <a:r>
              <a:rPr lang="en-US" sz="2700" b="1" dirty="0">
                <a:solidFill>
                  <a:srgbClr val="1D1F20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WHITE</a:t>
            </a:r>
            <a:endParaRPr lang="en-US" sz="2700" dirty="0"/>
          </a:p>
        </p:txBody>
      </p:sp>
      <p:sp>
        <p:nvSpPr>
          <p:cNvPr id="34" name="Text 32"/>
          <p:cNvSpPr/>
          <p:nvPr/>
        </p:nvSpPr>
        <p:spPr>
          <a:xfrm>
            <a:off x="14525625" y="7747769"/>
            <a:ext cx="2577465" cy="39238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8276"/>
              </a:lnSpc>
              <a:buNone/>
            </a:pPr>
            <a:r>
              <a:rPr lang="en-US" sz="1800" dirty="0">
                <a:solidFill>
                  <a:srgbClr val="5D5D6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#FFFFFF</a:t>
            </a:r>
            <a:endParaRPr lang="en-US" sz="1800" dirty="0"/>
          </a:p>
        </p:txBody>
      </p:sp>
      <p:sp>
        <p:nvSpPr>
          <p:cNvPr id="35" name="Text 33"/>
          <p:cNvSpPr/>
          <p:nvPr/>
        </p:nvSpPr>
        <p:spPr>
          <a:xfrm>
            <a:off x="14525625" y="8178254"/>
            <a:ext cx="2577465" cy="39238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8276"/>
              </a:lnSpc>
              <a:buNone/>
            </a:pPr>
            <a:r>
              <a:rPr lang="en-US" sz="1800" dirty="0">
                <a:solidFill>
                  <a:srgbClr val="5D5D6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RGB 255 255 255</a:t>
            </a:r>
            <a:endParaRPr lang="en-US" sz="1800" dirty="0"/>
          </a:p>
        </p:txBody>
      </p:sp>
      <p:sp>
        <p:nvSpPr>
          <p:cNvPr id="36" name="Text 34"/>
          <p:cNvSpPr/>
          <p:nvPr/>
        </p:nvSpPr>
        <p:spPr>
          <a:xfrm>
            <a:off x="14525625" y="8608740"/>
            <a:ext cx="2577465" cy="39238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8276"/>
              </a:lnSpc>
              <a:buNone/>
            </a:pPr>
            <a:r>
              <a:rPr lang="en-US" sz="1800" dirty="0">
                <a:solidFill>
                  <a:srgbClr val="5D5D6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Main background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F2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43000" y="2163068"/>
            <a:ext cx="16002000" cy="9525"/>
          </a:xfrm>
          <a:prstGeom prst="rect">
            <a:avLst/>
          </a:prstGeom>
          <a:solidFill>
            <a:srgbClr val="D4D4D7"/>
          </a:solidFill>
          <a:ln/>
        </p:spPr>
      </p:sp>
      <p:sp>
        <p:nvSpPr>
          <p:cNvPr id="3" name="Text 1"/>
          <p:cNvSpPr/>
          <p:nvPr/>
        </p:nvSpPr>
        <p:spPr>
          <a:xfrm>
            <a:off x="1143000" y="1423988"/>
            <a:ext cx="353318" cy="5104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8831"/>
              </a:lnSpc>
              <a:buNone/>
            </a:pPr>
            <a:r>
              <a:rPr lang="en-US" sz="2400" b="1" dirty="0">
                <a:solidFill>
                  <a:srgbClr val="416180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04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686818" y="1047750"/>
            <a:ext cx="4099322" cy="8343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79242"/>
              </a:lnSpc>
              <a:buNone/>
            </a:pPr>
            <a:r>
              <a:rPr lang="en-US" sz="6600" b="1" spc="-99" kern="0" dirty="0">
                <a:solidFill>
                  <a:srgbClr val="1D1F20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TYPOGRAPHY</a:t>
            </a:r>
            <a:endParaRPr lang="en-US" sz="6600" dirty="0"/>
          </a:p>
        </p:txBody>
      </p:sp>
      <p:sp>
        <p:nvSpPr>
          <p:cNvPr id="5" name="Text 3"/>
          <p:cNvSpPr/>
          <p:nvPr/>
        </p:nvSpPr>
        <p:spPr>
          <a:xfrm>
            <a:off x="14396048" y="1537320"/>
            <a:ext cx="2748952" cy="39714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r" indent="0" marL="0">
              <a:lnSpc>
                <a:spcPct val="121613"/>
              </a:lnSpc>
              <a:buNone/>
            </a:pPr>
            <a:r>
              <a:rPr lang="en-US" sz="1950" dirty="0">
                <a:solidFill>
                  <a:srgbClr val="5D5D6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One family: Montserrat.</a:t>
            </a:r>
            <a:endParaRPr lang="en-US" sz="1950" dirty="0"/>
          </a:p>
        </p:txBody>
      </p:sp>
      <p:sp>
        <p:nvSpPr>
          <p:cNvPr id="6" name="Shape 4"/>
          <p:cNvSpPr/>
          <p:nvPr/>
        </p:nvSpPr>
        <p:spPr>
          <a:xfrm>
            <a:off x="1143000" y="2705993"/>
            <a:ext cx="16002000" cy="6764387"/>
          </a:xfrm>
          <a:prstGeom prst="rect">
            <a:avLst/>
          </a:prstGeom>
          <a:solidFill>
            <a:srgbClr val="FFFFFF"/>
          </a:solidFill>
          <a:ln w="9525">
            <a:solidFill>
              <a:srgbClr val="D4D4D7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816950" y="2715518"/>
            <a:ext cx="9525" cy="6745337"/>
          </a:xfrm>
          <a:prstGeom prst="rect">
            <a:avLst/>
          </a:prstGeom>
          <a:solidFill>
            <a:srgbClr val="D4D4D7"/>
          </a:solidFill>
          <a:ln/>
        </p:spPr>
      </p:sp>
      <p:sp>
        <p:nvSpPr>
          <p:cNvPr id="8" name="Text 6"/>
          <p:cNvSpPr/>
          <p:nvPr/>
        </p:nvSpPr>
        <p:spPr>
          <a:xfrm>
            <a:off x="1762125" y="3913733"/>
            <a:ext cx="7089748" cy="2133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2090"/>
              </a:lnSpc>
              <a:buNone/>
            </a:pPr>
            <a:r>
              <a:rPr lang="en-US" sz="16500" b="1" dirty="0">
                <a:solidFill>
                  <a:srgbClr val="0D1C4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Aa</a:t>
            </a:r>
            <a:endParaRPr lang="en-US" sz="16500" dirty="0"/>
          </a:p>
        </p:txBody>
      </p:sp>
      <p:sp>
        <p:nvSpPr>
          <p:cNvPr id="9" name="Text 7"/>
          <p:cNvSpPr/>
          <p:nvPr/>
        </p:nvSpPr>
        <p:spPr>
          <a:xfrm>
            <a:off x="1762125" y="6275933"/>
            <a:ext cx="7089748" cy="56956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6818"/>
              </a:lnSpc>
              <a:buNone/>
            </a:pPr>
            <a:r>
              <a:rPr lang="en-US" sz="2700" b="1" dirty="0">
                <a:solidFill>
                  <a:srgbClr val="0D1C4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Montserrat</a:t>
            </a:r>
            <a:endParaRPr lang="en-US" sz="2700" dirty="0"/>
          </a:p>
        </p:txBody>
      </p:sp>
      <p:sp>
        <p:nvSpPr>
          <p:cNvPr id="10" name="Text 8"/>
          <p:cNvSpPr/>
          <p:nvPr/>
        </p:nvSpPr>
        <p:spPr>
          <a:xfrm>
            <a:off x="1762125" y="7074098"/>
            <a:ext cx="6638582" cy="122664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2063"/>
              </a:lnSpc>
              <a:buNone/>
            </a:pPr>
            <a:r>
              <a:rPr lang="en-US" sz="1950" dirty="0">
                <a:solidFill>
                  <a:srgbClr val="0D1C4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ABCDEFGHIJKLMNOPQRSTUVWXYZ abcdefghijklmnopqrstuvwxyz 0123456789 &amp; @ % ? !</a:t>
            </a:r>
            <a:endParaRPr lang="en-US" sz="1950" dirty="0"/>
          </a:p>
        </p:txBody>
      </p:sp>
      <p:sp>
        <p:nvSpPr>
          <p:cNvPr id="11" name="Text 9"/>
          <p:cNvSpPr/>
          <p:nvPr/>
        </p:nvSpPr>
        <p:spPr>
          <a:xfrm>
            <a:off x="9436075" y="3325118"/>
            <a:ext cx="7798780" cy="39238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8276"/>
              </a:lnSpc>
              <a:buNone/>
            </a:pPr>
            <a:r>
              <a:rPr lang="en-US" sz="1800" b="1" spc="180" kern="0" dirty="0">
                <a:solidFill>
                  <a:srgbClr val="1E6FE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HEADLINE · BOLD 700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9436075" y="3774653"/>
            <a:ext cx="7302494" cy="1295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0411"/>
              </a:lnSpc>
              <a:buNone/>
            </a:pPr>
            <a:r>
              <a:rPr lang="en-US" sz="4500" b="1" dirty="0">
                <a:solidFill>
                  <a:srgbClr val="0D1C4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Digital that moves you up.</a:t>
            </a:r>
            <a:endParaRPr lang="en-US" sz="4500" dirty="0"/>
          </a:p>
        </p:txBody>
      </p:sp>
      <p:sp>
        <p:nvSpPr>
          <p:cNvPr id="13" name="Text 11"/>
          <p:cNvSpPr/>
          <p:nvPr/>
        </p:nvSpPr>
        <p:spPr>
          <a:xfrm>
            <a:off x="9436075" y="5451053"/>
            <a:ext cx="7798780" cy="39238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8276"/>
              </a:lnSpc>
              <a:buNone/>
            </a:pPr>
            <a:r>
              <a:rPr lang="en-US" sz="1800" b="1" spc="180" kern="0" dirty="0">
                <a:solidFill>
                  <a:srgbClr val="1E6FE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SUBHEAD · SEMIBOLD 600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9436075" y="5900589"/>
            <a:ext cx="7798780" cy="4838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6364"/>
              </a:lnSpc>
              <a:buNone/>
            </a:pPr>
            <a:r>
              <a:rPr lang="en-US" sz="2700" b="1" dirty="0">
                <a:solidFill>
                  <a:srgbClr val="0D1C4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Strategy, design and growth</a:t>
            </a:r>
            <a:endParaRPr lang="en-US" sz="2700" dirty="0"/>
          </a:p>
        </p:txBody>
      </p:sp>
      <p:sp>
        <p:nvSpPr>
          <p:cNvPr id="15" name="Text 13"/>
          <p:cNvSpPr/>
          <p:nvPr/>
        </p:nvSpPr>
        <p:spPr>
          <a:xfrm>
            <a:off x="9436075" y="6765429"/>
            <a:ext cx="7798780" cy="39238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8276"/>
              </a:lnSpc>
              <a:buNone/>
            </a:pPr>
            <a:r>
              <a:rPr lang="en-US" sz="1800" b="1" spc="180" kern="0" dirty="0">
                <a:solidFill>
                  <a:srgbClr val="1E6FE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BODY · REGULAR 400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9436075" y="7214964"/>
            <a:ext cx="7798780" cy="4514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7647"/>
              </a:lnSpc>
              <a:buNone/>
            </a:pPr>
            <a:r>
              <a:rPr lang="en-US" sz="2100" dirty="0">
                <a:solidFill>
                  <a:srgbClr val="0D1C4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Body text at 16px or larger, 1.5–1.6 line spacing.</a:t>
            </a:r>
            <a:endParaRPr lang="en-US" sz="2100" dirty="0"/>
          </a:p>
        </p:txBody>
      </p:sp>
      <p:sp>
        <p:nvSpPr>
          <p:cNvPr id="17" name="Text 15"/>
          <p:cNvSpPr/>
          <p:nvPr/>
        </p:nvSpPr>
        <p:spPr>
          <a:xfrm>
            <a:off x="9436075" y="8047434"/>
            <a:ext cx="7798780" cy="39238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8276"/>
              </a:lnSpc>
              <a:buNone/>
            </a:pPr>
            <a:r>
              <a:rPr lang="en-US" sz="1800" b="1" spc="180" kern="0" dirty="0">
                <a:solidFill>
                  <a:srgbClr val="1E6FE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LABEL · SEMIBOLD 600, TRACKED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9436075" y="8496970"/>
            <a:ext cx="7798780" cy="39238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8276"/>
              </a:lnSpc>
              <a:buNone/>
            </a:pPr>
            <a:r>
              <a:rPr lang="en-US" sz="1800" b="1" spc="540" kern="0" dirty="0">
                <a:solidFill>
                  <a:srgbClr val="1E6FE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ANTAP DIGITAL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F2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43000" y="2163068"/>
            <a:ext cx="16002000" cy="9525"/>
          </a:xfrm>
          <a:prstGeom prst="rect">
            <a:avLst/>
          </a:prstGeom>
          <a:solidFill>
            <a:srgbClr val="D4D4D7"/>
          </a:solidFill>
          <a:ln/>
        </p:spPr>
      </p:sp>
      <p:sp>
        <p:nvSpPr>
          <p:cNvPr id="3" name="Text 1"/>
          <p:cNvSpPr/>
          <p:nvPr/>
        </p:nvSpPr>
        <p:spPr>
          <a:xfrm>
            <a:off x="1143000" y="1423988"/>
            <a:ext cx="343867" cy="5104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8831"/>
              </a:lnSpc>
              <a:buNone/>
            </a:pPr>
            <a:r>
              <a:rPr lang="en-US" sz="2400" b="1" dirty="0">
                <a:solidFill>
                  <a:srgbClr val="416180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05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677367" y="1047750"/>
            <a:ext cx="1832990" cy="8343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79242"/>
              </a:lnSpc>
              <a:buNone/>
            </a:pPr>
            <a:r>
              <a:rPr lang="en-US" sz="6600" b="1" spc="-99" kern="0" dirty="0">
                <a:solidFill>
                  <a:srgbClr val="1D1F20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DON’T</a:t>
            </a:r>
            <a:endParaRPr lang="en-US" sz="6600" dirty="0"/>
          </a:p>
        </p:txBody>
      </p:sp>
      <p:sp>
        <p:nvSpPr>
          <p:cNvPr id="5" name="Text 3"/>
          <p:cNvSpPr/>
          <p:nvPr/>
        </p:nvSpPr>
        <p:spPr>
          <a:xfrm>
            <a:off x="11854354" y="1537320"/>
            <a:ext cx="5290646" cy="39714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r" indent="0" marL="0">
              <a:lnSpc>
                <a:spcPct val="121613"/>
              </a:lnSpc>
              <a:buNone/>
            </a:pPr>
            <a:r>
              <a:rPr lang="en-US" sz="1950" dirty="0">
                <a:solidFill>
                  <a:srgbClr val="5D5D6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Protect the mark. The caret always points up.</a:t>
            </a:r>
            <a:endParaRPr lang="en-US" sz="1950" dirty="0"/>
          </a:p>
        </p:txBody>
      </p:sp>
      <p:sp>
        <p:nvSpPr>
          <p:cNvPr id="6" name="Shape 4"/>
          <p:cNvSpPr/>
          <p:nvPr/>
        </p:nvSpPr>
        <p:spPr>
          <a:xfrm>
            <a:off x="1143000" y="2705993"/>
            <a:ext cx="3714750" cy="4953000"/>
          </a:xfrm>
          <a:prstGeom prst="rect">
            <a:avLst/>
          </a:prstGeom>
          <a:solidFill>
            <a:srgbClr val="FFFFFF"/>
          </a:solidFill>
          <a:ln w="9525">
            <a:solidFill>
              <a:srgbClr val="D4D4D7"/>
            </a:solidFill>
            <a:prstDash val="solid"/>
          </a:ln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800225" y="4577655"/>
            <a:ext cx="2400300" cy="1209675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143000" y="7849493"/>
            <a:ext cx="4086225" cy="3580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5862"/>
              </a:lnSpc>
              <a:buNone/>
            </a:pPr>
            <a:r>
              <a:rPr lang="en-US" sz="1800" dirty="0">
                <a:solidFill>
                  <a:srgbClr val="5D5D6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Don’t stretch or squash it.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5238750" y="2705993"/>
            <a:ext cx="3714750" cy="4953000"/>
          </a:xfrm>
          <a:prstGeom prst="rect">
            <a:avLst/>
          </a:prstGeom>
          <a:solidFill>
            <a:srgbClr val="FFFFFF"/>
          </a:solidFill>
          <a:ln w="9525">
            <a:solidFill>
              <a:srgbClr val="D4D4D7"/>
            </a:solidFill>
            <a:prstDash val="solid"/>
          </a:ln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29375" y="4577655"/>
            <a:ext cx="1333500" cy="1209675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5238750" y="7849493"/>
            <a:ext cx="4086225" cy="3580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5862"/>
              </a:lnSpc>
              <a:buNone/>
            </a:pPr>
            <a:r>
              <a:rPr lang="en-US" sz="1800" dirty="0">
                <a:solidFill>
                  <a:srgbClr val="5D5D6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Don’t use colours outside the palette.</a:t>
            </a:r>
            <a:endParaRPr lang="en-US" sz="1800" dirty="0"/>
          </a:p>
        </p:txBody>
      </p:sp>
      <p:sp>
        <p:nvSpPr>
          <p:cNvPr id="12" name="Shape 8"/>
          <p:cNvSpPr/>
          <p:nvPr/>
        </p:nvSpPr>
        <p:spPr>
          <a:xfrm>
            <a:off x="9334500" y="2705993"/>
            <a:ext cx="3714750" cy="4953000"/>
          </a:xfrm>
          <a:prstGeom prst="rect">
            <a:avLst/>
          </a:prstGeom>
          <a:solidFill>
            <a:srgbClr val="FFFFFF"/>
          </a:solidFill>
          <a:ln w="9525">
            <a:solidFill>
              <a:srgbClr val="D4D4D7"/>
            </a:solidFill>
            <a:prstDash val="solid"/>
          </a:ln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5400000">
            <a:off x="10587038" y="4515743"/>
            <a:ext cx="1209675" cy="133350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9334500" y="7849493"/>
            <a:ext cx="4086225" cy="3580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5862"/>
              </a:lnSpc>
              <a:buNone/>
            </a:pPr>
            <a:r>
              <a:rPr lang="en-US" sz="1800" dirty="0">
                <a:solidFill>
                  <a:srgbClr val="5D5D6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Don’t rotate it.</a:t>
            </a:r>
            <a:endParaRPr lang="en-US" sz="1800" dirty="0"/>
          </a:p>
        </p:txBody>
      </p:sp>
      <p:sp>
        <p:nvSpPr>
          <p:cNvPr id="15" name="Shape 10"/>
          <p:cNvSpPr/>
          <p:nvPr/>
        </p:nvSpPr>
        <p:spPr>
          <a:xfrm>
            <a:off x="13430250" y="2705993"/>
            <a:ext cx="3714750" cy="4953000"/>
          </a:xfrm>
          <a:prstGeom prst="rect">
            <a:avLst/>
          </a:prstGeom>
          <a:solidFill>
            <a:srgbClr val="3D8BFF"/>
          </a:solidFill>
          <a:ln w="9525">
            <a:solidFill>
              <a:srgbClr val="D4D4D7"/>
            </a:solidFill>
            <a:prstDash val="solid"/>
          </a:ln>
        </p:spPr>
      </p:sp>
      <p:pic>
        <p:nvPicPr>
          <p:cNvPr id="1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4620875" y="4577655"/>
            <a:ext cx="1333500" cy="1209675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13430250" y="7849493"/>
            <a:ext cx="3826193" cy="67806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5862"/>
              </a:lnSpc>
              <a:buNone/>
            </a:pPr>
            <a:r>
              <a:rPr lang="en-US" sz="1800" dirty="0">
                <a:solidFill>
                  <a:srgbClr val="5D5D6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Don’t place it on low-contrast colours.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F2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43000" y="2163068"/>
            <a:ext cx="16002000" cy="9525"/>
          </a:xfrm>
          <a:prstGeom prst="rect">
            <a:avLst/>
          </a:prstGeom>
          <a:solidFill>
            <a:srgbClr val="D4D4D7"/>
          </a:solidFill>
          <a:ln/>
        </p:spPr>
      </p:sp>
      <p:sp>
        <p:nvSpPr>
          <p:cNvPr id="3" name="Text 1"/>
          <p:cNvSpPr/>
          <p:nvPr/>
        </p:nvSpPr>
        <p:spPr>
          <a:xfrm>
            <a:off x="1143000" y="1423988"/>
            <a:ext cx="344165" cy="5104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8831"/>
              </a:lnSpc>
              <a:buNone/>
            </a:pPr>
            <a:r>
              <a:rPr lang="en-US" sz="2400" b="1" dirty="0">
                <a:solidFill>
                  <a:srgbClr val="416180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06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677665" y="1047750"/>
            <a:ext cx="4387944" cy="8343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79242"/>
              </a:lnSpc>
              <a:buNone/>
            </a:pPr>
            <a:r>
              <a:rPr lang="en-US" sz="6600" b="1" spc="-99" kern="0" dirty="0">
                <a:solidFill>
                  <a:srgbClr val="1D1F20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APPLICATIONS</a:t>
            </a:r>
            <a:endParaRPr lang="en-US" sz="6600" dirty="0"/>
          </a:p>
        </p:txBody>
      </p:sp>
      <p:sp>
        <p:nvSpPr>
          <p:cNvPr id="5" name="Text 3"/>
          <p:cNvSpPr/>
          <p:nvPr/>
        </p:nvSpPr>
        <p:spPr>
          <a:xfrm>
            <a:off x="12465405" y="1537320"/>
            <a:ext cx="4679595" cy="39714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r" indent="0" marL="0">
              <a:lnSpc>
                <a:spcPct val="121613"/>
              </a:lnSpc>
              <a:buNone/>
            </a:pPr>
            <a:r>
              <a:rPr lang="en-US" sz="1950" dirty="0">
                <a:solidFill>
                  <a:srgbClr val="5D5D6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Business card, app icon, avatar, favicon.</a:t>
            </a:r>
            <a:endParaRPr lang="en-US" sz="1950" dirty="0"/>
          </a:p>
        </p:txBody>
      </p:sp>
      <p:sp>
        <p:nvSpPr>
          <p:cNvPr id="6" name="Shape 4"/>
          <p:cNvSpPr/>
          <p:nvPr/>
        </p:nvSpPr>
        <p:spPr>
          <a:xfrm>
            <a:off x="1143000" y="2705993"/>
            <a:ext cx="7810500" cy="3141241"/>
          </a:xfrm>
          <a:prstGeom prst="rect">
            <a:avLst/>
          </a:prstGeom>
          <a:solidFill>
            <a:srgbClr val="0A1535"/>
          </a:solidFill>
          <a:ln/>
          <a:effectLst>
            <a:outerShdw sx="100000" sy="100000" kx="0" ky="0" algn="bl" rotWithShape="0" blurRad="95250" dist="28575" dir="5400000">
              <a:srgbClr val="000000">
                <a:alpha val="30000"/>
              </a:srgbClr>
            </a:outerShdw>
          </a:effectLst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57017" y="4014639"/>
            <a:ext cx="581025" cy="523875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4519017" y="3965302"/>
            <a:ext cx="19050" cy="622548"/>
          </a:xfrm>
          <a:prstGeom prst="rect">
            <a:avLst/>
          </a:prstGeom>
          <a:solidFill>
            <a:srgbClr val="3D8BFF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19042" y="4044702"/>
            <a:ext cx="275034" cy="253305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066407" y="3988445"/>
            <a:ext cx="368796" cy="400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1720"/>
              </a:lnSpc>
              <a:buNone/>
            </a:pPr>
            <a:r>
              <a:rPr lang="en-US" sz="28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</a:t>
            </a:r>
            <a:endParaRPr lang="en-US" sz="2850" dirty="0"/>
          </a:p>
        </p:txBody>
      </p:sp>
      <p:sp>
        <p:nvSpPr>
          <p:cNvPr id="11" name="Text 7"/>
          <p:cNvSpPr/>
          <p:nvPr/>
        </p:nvSpPr>
        <p:spPr>
          <a:xfrm>
            <a:off x="5431334" y="3988445"/>
            <a:ext cx="299814" cy="400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1720"/>
              </a:lnSpc>
              <a:buNone/>
            </a:pPr>
            <a:r>
              <a:rPr lang="en-US" sz="28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</a:t>
            </a:r>
            <a:endParaRPr lang="en-US" sz="2850" dirty="0"/>
          </a:p>
        </p:txBody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27278" y="4044702"/>
            <a:ext cx="275034" cy="253305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6074643" y="3988445"/>
            <a:ext cx="341040" cy="400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1720"/>
              </a:lnSpc>
              <a:buNone/>
            </a:pPr>
            <a:r>
              <a:rPr lang="en-US" sz="28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</a:t>
            </a:r>
            <a:endParaRPr lang="en-US" sz="2850" dirty="0"/>
          </a:p>
        </p:txBody>
      </p:sp>
      <p:sp>
        <p:nvSpPr>
          <p:cNvPr id="14" name="Text 9"/>
          <p:cNvSpPr/>
          <p:nvPr/>
        </p:nvSpPr>
        <p:spPr>
          <a:xfrm>
            <a:off x="4719042" y="4440882"/>
            <a:ext cx="1782485" cy="1619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1250"/>
              </a:lnSpc>
              <a:buNone/>
            </a:pPr>
            <a:r>
              <a:rPr lang="en-US" sz="975" b="1" spc="585" kern="0" dirty="0">
                <a:solidFill>
                  <a:srgbClr val="3D8B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DIGITAL</a:t>
            </a:r>
            <a:endParaRPr lang="en-US" sz="975" dirty="0"/>
          </a:p>
        </p:txBody>
      </p:sp>
      <p:sp>
        <p:nvSpPr>
          <p:cNvPr id="15" name="Text 10"/>
          <p:cNvSpPr/>
          <p:nvPr/>
        </p:nvSpPr>
        <p:spPr>
          <a:xfrm>
            <a:off x="1143000" y="6037734"/>
            <a:ext cx="8591550" cy="39238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8276"/>
              </a:lnSpc>
              <a:buNone/>
            </a:pPr>
            <a:r>
              <a:rPr lang="en-US" sz="1800" dirty="0">
                <a:solidFill>
                  <a:srgbClr val="5D5D6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Business card, front</a:t>
            </a:r>
            <a:endParaRPr lang="en-US" sz="1800" dirty="0"/>
          </a:p>
        </p:txBody>
      </p:sp>
      <p:sp>
        <p:nvSpPr>
          <p:cNvPr id="16" name="Shape 11"/>
          <p:cNvSpPr/>
          <p:nvPr/>
        </p:nvSpPr>
        <p:spPr>
          <a:xfrm>
            <a:off x="9334500" y="2705993"/>
            <a:ext cx="7810500" cy="3141241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95250" dist="28575" dir="5400000">
              <a:srgbClr val="000000">
                <a:alpha val="30000"/>
              </a:srgbClr>
            </a:outerShdw>
          </a:effectLst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791700" y="3163193"/>
            <a:ext cx="495300" cy="447675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9791700" y="3610868"/>
            <a:ext cx="7585710" cy="5104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7179"/>
              </a:lnSpc>
              <a:buNone/>
            </a:pPr>
            <a:r>
              <a:rPr lang="en-US" sz="2400" b="1" dirty="0">
                <a:solidFill>
                  <a:srgbClr val="0D1C4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Full Name</a:t>
            </a:r>
            <a:endParaRPr lang="en-US" sz="2400" dirty="0"/>
          </a:p>
        </p:txBody>
      </p:sp>
      <p:sp>
        <p:nvSpPr>
          <p:cNvPr id="19" name="Text 13"/>
          <p:cNvSpPr/>
          <p:nvPr/>
        </p:nvSpPr>
        <p:spPr>
          <a:xfrm>
            <a:off x="9791700" y="4159448"/>
            <a:ext cx="7585710" cy="39238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8276"/>
              </a:lnSpc>
              <a:buNone/>
            </a:pPr>
            <a:r>
              <a:rPr lang="en-US" sz="1800" b="1" spc="360" kern="0" dirty="0">
                <a:solidFill>
                  <a:srgbClr val="1E6FE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JOB TITLE</a:t>
            </a:r>
            <a:endParaRPr lang="en-US" sz="1800" dirty="0"/>
          </a:p>
        </p:txBody>
      </p:sp>
      <p:sp>
        <p:nvSpPr>
          <p:cNvPr id="20" name="Text 14"/>
          <p:cNvSpPr/>
          <p:nvPr/>
        </p:nvSpPr>
        <p:spPr>
          <a:xfrm>
            <a:off x="9791700" y="4704234"/>
            <a:ext cx="7102983" cy="723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4138"/>
              </a:lnSpc>
              <a:buNone/>
            </a:pPr>
            <a:r>
              <a:rPr lang="en-US" sz="1800" dirty="0">
                <a:solidFill>
                  <a:srgbClr val="0D1C4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name@antapdigital.com antapdigital.com</a:t>
            </a:r>
            <a:endParaRPr lang="en-US" sz="1800" dirty="0"/>
          </a:p>
        </p:txBody>
      </p:sp>
      <p:sp>
        <p:nvSpPr>
          <p:cNvPr id="21" name="Text 15"/>
          <p:cNvSpPr/>
          <p:nvPr/>
        </p:nvSpPr>
        <p:spPr>
          <a:xfrm>
            <a:off x="9334500" y="6037734"/>
            <a:ext cx="8591550" cy="39238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8276"/>
              </a:lnSpc>
              <a:buNone/>
            </a:pPr>
            <a:r>
              <a:rPr lang="en-US" sz="1800" dirty="0">
                <a:solidFill>
                  <a:srgbClr val="5D5D6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Business card, back</a:t>
            </a:r>
            <a:endParaRPr lang="en-US" sz="1800" dirty="0"/>
          </a:p>
        </p:txBody>
      </p:sp>
      <p:sp>
        <p:nvSpPr>
          <p:cNvPr id="22" name="Shape 16"/>
          <p:cNvSpPr/>
          <p:nvPr/>
        </p:nvSpPr>
        <p:spPr>
          <a:xfrm>
            <a:off x="1143000" y="6773019"/>
            <a:ext cx="16002000" cy="2857500"/>
          </a:xfrm>
          <a:prstGeom prst="rect">
            <a:avLst/>
          </a:prstGeom>
          <a:solidFill>
            <a:srgbClr val="FFFFFF"/>
          </a:solidFill>
          <a:ln w="9525">
            <a:solidFill>
              <a:srgbClr val="D4D4D7"/>
            </a:solidFill>
            <a:prstDash val="solid"/>
          </a:ln>
        </p:spPr>
      </p:sp>
      <p:sp>
        <p:nvSpPr>
          <p:cNvPr id="23" name="Shape 17"/>
          <p:cNvSpPr/>
          <p:nvPr/>
        </p:nvSpPr>
        <p:spPr>
          <a:xfrm>
            <a:off x="6353175" y="7344519"/>
            <a:ext cx="1714500" cy="1714500"/>
          </a:xfrm>
          <a:prstGeom prst="roundRect">
            <a:avLst>
              <a:gd name="adj" fmla="val 22222"/>
            </a:avLst>
          </a:prstGeom>
          <a:solidFill>
            <a:srgbClr val="1E6FEB"/>
          </a:solidFill>
          <a:ln/>
          <a:effectLst>
            <a:outerShdw sx="100000" sy="100000" kx="0" ky="0" algn="bl" rotWithShape="0" blurRad="19050" dist="9525" dir="5400000">
              <a:srgbClr val="000000">
                <a:alpha val="30000"/>
              </a:srgbClr>
            </a:outerShdw>
          </a:effectLst>
        </p:spPr>
      </p:sp>
      <p:pic>
        <p:nvPicPr>
          <p:cNvPr id="24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791325" y="7820769"/>
            <a:ext cx="838200" cy="762000"/>
          </a:xfrm>
          <a:prstGeom prst="rect">
            <a:avLst/>
          </a:prstGeom>
        </p:spPr>
      </p:pic>
      <p:sp>
        <p:nvSpPr>
          <p:cNvPr id="25" name="Shape 18"/>
          <p:cNvSpPr/>
          <p:nvPr/>
        </p:nvSpPr>
        <p:spPr>
          <a:xfrm>
            <a:off x="8982075" y="7487394"/>
            <a:ext cx="1428750" cy="1428750"/>
          </a:xfrm>
          <a:prstGeom prst="ellipse">
            <a:avLst/>
          </a:prstGeom>
          <a:solidFill>
            <a:srgbClr val="0A1535"/>
          </a:solidFill>
          <a:ln/>
        </p:spPr>
      </p:sp>
      <p:pic>
        <p:nvPicPr>
          <p:cNvPr id="26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367838" y="7901732"/>
            <a:ext cx="657225" cy="600075"/>
          </a:xfrm>
          <a:prstGeom prst="rect">
            <a:avLst/>
          </a:prstGeom>
        </p:spPr>
      </p:pic>
      <p:sp>
        <p:nvSpPr>
          <p:cNvPr id="27" name="Shape 19"/>
          <p:cNvSpPr/>
          <p:nvPr/>
        </p:nvSpPr>
        <p:spPr>
          <a:xfrm>
            <a:off x="11325225" y="7896969"/>
            <a:ext cx="609600" cy="609600"/>
          </a:xfrm>
          <a:prstGeom prst="roundRect">
            <a:avLst>
              <a:gd name="adj" fmla="val 18750"/>
            </a:avLst>
          </a:prstGeom>
          <a:solidFill>
            <a:srgbClr val="1E6FEB"/>
          </a:solidFill>
          <a:ln/>
        </p:spPr>
      </p:sp>
      <p:pic>
        <p:nvPicPr>
          <p:cNvPr id="28" name="Image 6" descr="preencoded.png">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1482388" y="8068419"/>
            <a:ext cx="295275" cy="2667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F2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43000" y="2163068"/>
            <a:ext cx="16002000" cy="9525"/>
          </a:xfrm>
          <a:prstGeom prst="rect">
            <a:avLst/>
          </a:prstGeom>
          <a:solidFill>
            <a:srgbClr val="D4D4D7"/>
          </a:solidFill>
          <a:ln/>
        </p:spPr>
      </p:sp>
      <p:sp>
        <p:nvSpPr>
          <p:cNvPr id="3" name="Text 1"/>
          <p:cNvSpPr/>
          <p:nvPr/>
        </p:nvSpPr>
        <p:spPr>
          <a:xfrm>
            <a:off x="1143000" y="1423988"/>
            <a:ext cx="332854" cy="5104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8831"/>
              </a:lnSpc>
              <a:buNone/>
            </a:pPr>
            <a:r>
              <a:rPr lang="en-US" sz="2400" b="1" dirty="0">
                <a:solidFill>
                  <a:srgbClr val="416180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07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666354" y="1047750"/>
            <a:ext cx="5288764" cy="8343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79242"/>
              </a:lnSpc>
              <a:buNone/>
            </a:pPr>
            <a:r>
              <a:rPr lang="en-US" sz="6600" b="1" spc="-99" kern="0" dirty="0">
                <a:solidFill>
                  <a:srgbClr val="1D1F20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SOCIAL PROFILES</a:t>
            </a:r>
            <a:endParaRPr lang="en-US" sz="6600" dirty="0"/>
          </a:p>
        </p:txBody>
      </p:sp>
      <p:sp>
        <p:nvSpPr>
          <p:cNvPr id="5" name="Text 3"/>
          <p:cNvSpPr/>
          <p:nvPr/>
        </p:nvSpPr>
        <p:spPr>
          <a:xfrm>
            <a:off x="10081260" y="1178272"/>
            <a:ext cx="7063740" cy="75619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r" indent="0" marL="0">
              <a:lnSpc>
                <a:spcPct val="121613"/>
              </a:lnSpc>
              <a:buNone/>
            </a:pPr>
            <a:r>
              <a:rPr lang="en-US" sz="1950" dirty="0">
                <a:solidFill>
                  <a:srgbClr val="5D5D6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Platforms crop avatars to a circle. Always upload the circle-safe files in Logos/profile.</a:t>
            </a:r>
            <a:endParaRPr lang="en-US" sz="1950" dirty="0"/>
          </a:p>
        </p:txBody>
      </p:sp>
      <p:sp>
        <p:nvSpPr>
          <p:cNvPr id="6" name="Shape 4"/>
          <p:cNvSpPr/>
          <p:nvPr/>
        </p:nvSpPr>
        <p:spPr>
          <a:xfrm>
            <a:off x="1143000" y="3640931"/>
            <a:ext cx="2476500" cy="2476500"/>
          </a:xfrm>
          <a:prstGeom prst="ellipse">
            <a:avLst/>
          </a:prstGeom>
          <a:ln w="9525">
            <a:solidFill>
              <a:srgbClr val="D4D4D7"/>
            </a:solidFill>
            <a:prstDash val="solid"/>
          </a:ln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43000" y="3640931"/>
            <a:ext cx="2476500" cy="2476500"/>
          </a:xfrm>
          <a:prstGeom prst="ellipse">
            <a:avLst/>
          </a:prstGeom>
        </p:spPr>
      </p:pic>
      <p:sp>
        <p:nvSpPr>
          <p:cNvPr id="8" name="Text 5"/>
          <p:cNvSpPr/>
          <p:nvPr/>
        </p:nvSpPr>
        <p:spPr>
          <a:xfrm>
            <a:off x="1798513" y="6307931"/>
            <a:ext cx="1241673" cy="39238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8276"/>
              </a:lnSpc>
              <a:buNone/>
            </a:pPr>
            <a:r>
              <a:rPr lang="en-US" sz="1800" dirty="0">
                <a:solidFill>
                  <a:srgbClr val="5D5D6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Mark · white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3848100" y="3640931"/>
            <a:ext cx="2476500" cy="2476500"/>
          </a:xfrm>
          <a:prstGeom prst="ellipse">
            <a:avLst/>
          </a:prstGeom>
          <a:ln w="9525">
            <a:solidFill>
              <a:srgbClr val="D4D4D7"/>
            </a:solidFill>
            <a:prstDash val="solid"/>
          </a:ln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8100" y="3640931"/>
            <a:ext cx="2476500" cy="2476500"/>
          </a:xfrm>
          <a:prstGeom prst="ellipse">
            <a:avLst/>
          </a:prstGeom>
        </p:spPr>
      </p:pic>
      <p:sp>
        <p:nvSpPr>
          <p:cNvPr id="11" name="Text 7"/>
          <p:cNvSpPr/>
          <p:nvPr/>
        </p:nvSpPr>
        <p:spPr>
          <a:xfrm>
            <a:off x="4551238" y="6307931"/>
            <a:ext cx="1146349" cy="39238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8276"/>
              </a:lnSpc>
              <a:buNone/>
            </a:pPr>
            <a:r>
              <a:rPr lang="en-US" sz="1800" dirty="0">
                <a:solidFill>
                  <a:srgbClr val="5D5D6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Mark · navy</a:t>
            </a:r>
            <a:endParaRPr lang="en-US" sz="1800" dirty="0"/>
          </a:p>
        </p:txBody>
      </p:sp>
      <p:sp>
        <p:nvSpPr>
          <p:cNvPr id="12" name="Shape 8"/>
          <p:cNvSpPr/>
          <p:nvPr/>
        </p:nvSpPr>
        <p:spPr>
          <a:xfrm>
            <a:off x="6553200" y="3640931"/>
            <a:ext cx="2476500" cy="2476500"/>
          </a:xfrm>
          <a:prstGeom prst="ellipse">
            <a:avLst/>
          </a:prstGeom>
          <a:ln w="9525">
            <a:solidFill>
              <a:srgbClr val="D4D4D7"/>
            </a:solidFill>
            <a:prstDash val="solid"/>
          </a:ln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3200" y="3640931"/>
            <a:ext cx="2476500" cy="2476500"/>
          </a:xfrm>
          <a:prstGeom prst="ellipse">
            <a:avLst/>
          </a:prstGeom>
        </p:spPr>
      </p:pic>
      <p:sp>
        <p:nvSpPr>
          <p:cNvPr id="14" name="Text 9"/>
          <p:cNvSpPr/>
          <p:nvPr/>
        </p:nvSpPr>
        <p:spPr>
          <a:xfrm>
            <a:off x="7271817" y="6307931"/>
            <a:ext cx="1115467" cy="39238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8276"/>
              </a:lnSpc>
              <a:buNone/>
            </a:pPr>
            <a:r>
              <a:rPr lang="en-US" sz="1800" dirty="0">
                <a:solidFill>
                  <a:srgbClr val="5D5D6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Mark · blue</a:t>
            </a:r>
            <a:endParaRPr lang="en-US" sz="1800" dirty="0"/>
          </a:p>
        </p:txBody>
      </p:sp>
      <p:sp>
        <p:nvSpPr>
          <p:cNvPr id="15" name="Shape 10"/>
          <p:cNvSpPr/>
          <p:nvPr/>
        </p:nvSpPr>
        <p:spPr>
          <a:xfrm>
            <a:off x="9258300" y="3640931"/>
            <a:ext cx="2476500" cy="2476500"/>
          </a:xfrm>
          <a:prstGeom prst="ellipse">
            <a:avLst/>
          </a:prstGeom>
          <a:ln w="9525">
            <a:solidFill>
              <a:srgbClr val="D4D4D7"/>
            </a:solidFill>
            <a:prstDash val="solid"/>
          </a:ln>
        </p:spPr>
      </p:sp>
      <p:pic>
        <p:nvPicPr>
          <p:cNvPr id="1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58300" y="3640931"/>
            <a:ext cx="2476500" cy="2476500"/>
          </a:xfrm>
          <a:prstGeom prst="ellipse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9748168" y="6307931"/>
            <a:ext cx="1646359" cy="39238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8276"/>
              </a:lnSpc>
              <a:buNone/>
            </a:pPr>
            <a:r>
              <a:rPr lang="en-US" sz="1800" dirty="0">
                <a:solidFill>
                  <a:srgbClr val="5D5D6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Stacked · white</a:t>
            </a:r>
            <a:endParaRPr lang="en-US" sz="1800" dirty="0"/>
          </a:p>
        </p:txBody>
      </p:sp>
      <p:sp>
        <p:nvSpPr>
          <p:cNvPr id="18" name="Shape 12"/>
          <p:cNvSpPr/>
          <p:nvPr/>
        </p:nvSpPr>
        <p:spPr>
          <a:xfrm>
            <a:off x="11963400" y="3640931"/>
            <a:ext cx="2476500" cy="2476500"/>
          </a:xfrm>
          <a:prstGeom prst="ellipse">
            <a:avLst/>
          </a:prstGeom>
          <a:ln w="9525">
            <a:solidFill>
              <a:srgbClr val="D4D4D7"/>
            </a:solidFill>
            <a:prstDash val="solid"/>
          </a:ln>
        </p:spPr>
      </p:sp>
      <p:pic>
        <p:nvPicPr>
          <p:cNvPr id="19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963400" y="3640931"/>
            <a:ext cx="2476500" cy="2476500"/>
          </a:xfrm>
          <a:prstGeom prst="ellipse">
            <a:avLst/>
          </a:prstGeom>
        </p:spPr>
      </p:pic>
      <p:sp>
        <p:nvSpPr>
          <p:cNvPr id="20" name="Text 13"/>
          <p:cNvSpPr/>
          <p:nvPr/>
        </p:nvSpPr>
        <p:spPr>
          <a:xfrm>
            <a:off x="12500967" y="6307931"/>
            <a:ext cx="1541502" cy="39238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8276"/>
              </a:lnSpc>
              <a:buNone/>
            </a:pPr>
            <a:r>
              <a:rPr lang="en-US" sz="1800" dirty="0">
                <a:solidFill>
                  <a:srgbClr val="5D5D6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Stacked · navy</a:t>
            </a:r>
            <a:endParaRPr lang="en-US" sz="1800" dirty="0"/>
          </a:p>
        </p:txBody>
      </p:sp>
      <p:sp>
        <p:nvSpPr>
          <p:cNvPr id="21" name="Shape 14"/>
          <p:cNvSpPr/>
          <p:nvPr/>
        </p:nvSpPr>
        <p:spPr>
          <a:xfrm>
            <a:off x="14668500" y="3640931"/>
            <a:ext cx="2476500" cy="2476500"/>
          </a:xfrm>
          <a:prstGeom prst="ellipse">
            <a:avLst/>
          </a:prstGeom>
          <a:ln w="9525">
            <a:solidFill>
              <a:srgbClr val="D4D4D7"/>
            </a:solidFill>
            <a:prstDash val="solid"/>
          </a:ln>
        </p:spPr>
      </p:sp>
      <p:pic>
        <p:nvPicPr>
          <p:cNvPr id="22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668500" y="3640931"/>
            <a:ext cx="2476500" cy="2476500"/>
          </a:xfrm>
          <a:prstGeom prst="ellipse">
            <a:avLst/>
          </a:prstGeom>
        </p:spPr>
      </p:pic>
      <p:sp>
        <p:nvSpPr>
          <p:cNvPr id="23" name="Text 15"/>
          <p:cNvSpPr/>
          <p:nvPr/>
        </p:nvSpPr>
        <p:spPr>
          <a:xfrm>
            <a:off x="15221471" y="6307931"/>
            <a:ext cx="1507532" cy="39238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8276"/>
              </a:lnSpc>
              <a:buNone/>
            </a:pPr>
            <a:r>
              <a:rPr lang="en-US" sz="1800" dirty="0">
                <a:solidFill>
                  <a:srgbClr val="5D5D6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Stacked · blue</a:t>
            </a:r>
            <a:endParaRPr lang="en-US" sz="1800" dirty="0"/>
          </a:p>
        </p:txBody>
      </p:sp>
      <p:sp>
        <p:nvSpPr>
          <p:cNvPr id="24" name="Shape 16"/>
          <p:cNvSpPr/>
          <p:nvPr/>
        </p:nvSpPr>
        <p:spPr>
          <a:xfrm>
            <a:off x="1143000" y="7195617"/>
            <a:ext cx="16002000" cy="9525"/>
          </a:xfrm>
          <a:prstGeom prst="rect">
            <a:avLst/>
          </a:prstGeom>
          <a:solidFill>
            <a:srgbClr val="D4D4D7"/>
          </a:solidFill>
          <a:ln/>
        </p:spPr>
      </p:sp>
      <p:sp>
        <p:nvSpPr>
          <p:cNvPr id="25" name="Text 17"/>
          <p:cNvSpPr/>
          <p:nvPr/>
        </p:nvSpPr>
        <p:spPr>
          <a:xfrm>
            <a:off x="1143000" y="7586142"/>
            <a:ext cx="5232349" cy="75619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1613"/>
              </a:lnSpc>
              <a:buNone/>
            </a:pPr>
            <a:r>
              <a:rPr lang="en-US" sz="1950" b="1" dirty="0">
                <a:solidFill>
                  <a:srgbClr val="1D1F2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1080 × 1080 </a:t>
            </a:r>
            <a:pPr algn="l" indent="0" marL="0">
              <a:lnSpc>
                <a:spcPct val="121613"/>
              </a:lnSpc>
              <a:buNone/>
            </a:pPr>
            <a:r>
              <a:rPr lang="en-US" sz="1950" dirty="0">
                <a:solidFill>
                  <a:srgbClr val="1D1F2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, solid background, logo inside 80% of the circle.</a:t>
            </a:r>
            <a:endParaRPr lang="en-US" sz="1950" dirty="0"/>
          </a:p>
        </p:txBody>
      </p:sp>
      <p:sp>
        <p:nvSpPr>
          <p:cNvPr id="26" name="Text 18"/>
          <p:cNvSpPr/>
          <p:nvPr/>
        </p:nvSpPr>
        <p:spPr>
          <a:xfrm>
            <a:off x="6603950" y="7586142"/>
            <a:ext cx="5232426" cy="75619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1613"/>
              </a:lnSpc>
              <a:buNone/>
            </a:pPr>
            <a:r>
              <a:rPr lang="en-US" sz="1950" b="1" dirty="0">
                <a:solidFill>
                  <a:srgbClr val="1D1F2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Mark </a:t>
            </a:r>
            <a:pPr algn="l" indent="0" marL="0">
              <a:lnSpc>
                <a:spcPct val="121613"/>
              </a:lnSpc>
              <a:buNone/>
            </a:pPr>
            <a:r>
              <a:rPr lang="en-US" sz="1950" dirty="0">
                <a:solidFill>
                  <a:srgbClr val="1D1F2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for small avatars; </a:t>
            </a:r>
            <a:pPr algn="l" indent="0" marL="0">
              <a:lnSpc>
                <a:spcPct val="121613"/>
              </a:lnSpc>
              <a:buNone/>
            </a:pPr>
            <a:r>
              <a:rPr lang="en-US" sz="1950" b="1" dirty="0">
                <a:solidFill>
                  <a:srgbClr val="1D1F2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stacked </a:t>
            </a:r>
            <a:pPr algn="l" indent="0" marL="0">
              <a:lnSpc>
                <a:spcPct val="121613"/>
              </a:lnSpc>
              <a:buNone/>
            </a:pPr>
            <a:r>
              <a:rPr lang="en-US" sz="1950" dirty="0">
                <a:solidFill>
                  <a:srgbClr val="1D1F2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only where shown large.</a:t>
            </a:r>
            <a:endParaRPr lang="en-US" sz="1950" dirty="0"/>
          </a:p>
        </p:txBody>
      </p:sp>
      <p:sp>
        <p:nvSpPr>
          <p:cNvPr id="27" name="Text 19"/>
          <p:cNvSpPr/>
          <p:nvPr/>
        </p:nvSpPr>
        <p:spPr>
          <a:xfrm>
            <a:off x="12064975" y="7586142"/>
            <a:ext cx="5232349" cy="75619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1613"/>
              </a:lnSpc>
              <a:buNone/>
            </a:pPr>
            <a:r>
              <a:rPr lang="en-US" sz="1950" b="1" dirty="0">
                <a:solidFill>
                  <a:srgbClr val="1D1F2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Never </a:t>
            </a:r>
            <a:pPr algn="l" indent="0" marL="0">
              <a:lnSpc>
                <a:spcPct val="121613"/>
              </a:lnSpc>
              <a:buNone/>
            </a:pPr>
            <a:r>
              <a:rPr lang="en-US" sz="1950" dirty="0">
                <a:solidFill>
                  <a:srgbClr val="1D1F2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upload the standard logo files as an avatar — the corners get cut.</a:t>
            </a:r>
            <a:endParaRPr lang="en-US" sz="19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896794" y="3927128"/>
            <a:ext cx="1466850" cy="133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820844" y="3807544"/>
            <a:ext cx="19050" cy="1572741"/>
          </a:xfrm>
          <a:prstGeom prst="rect">
            <a:avLst/>
          </a:prstGeom>
          <a:solidFill>
            <a:srgbClr val="1E6FEB"/>
          </a:solidFill>
          <a:ln/>
        </p:spPr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297094" y="4015755"/>
            <a:ext cx="694879" cy="640035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9174807" y="3869978"/>
            <a:ext cx="815280" cy="952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2051"/>
              </a:lnSpc>
              <a:buNone/>
            </a:pPr>
            <a:r>
              <a:rPr lang="en-US" sz="7200" b="1" dirty="0">
                <a:solidFill>
                  <a:srgbClr val="0D1C4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</a:t>
            </a:r>
            <a:endParaRPr lang="en-US" sz="7200" dirty="0"/>
          </a:p>
        </p:txBody>
      </p:sp>
      <p:sp>
        <p:nvSpPr>
          <p:cNvPr id="6" name="Text 2"/>
          <p:cNvSpPr/>
          <p:nvPr/>
        </p:nvSpPr>
        <p:spPr>
          <a:xfrm>
            <a:off x="10096723" y="3869978"/>
            <a:ext cx="641152" cy="952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2051"/>
              </a:lnSpc>
              <a:buNone/>
            </a:pPr>
            <a:r>
              <a:rPr lang="en-US" sz="7200" b="1" dirty="0">
                <a:solidFill>
                  <a:srgbClr val="0D1C4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</a:t>
            </a:r>
            <a:endParaRPr lang="en-US" sz="720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844510" y="4015755"/>
            <a:ext cx="694879" cy="640035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11722224" y="3869978"/>
            <a:ext cx="745182" cy="952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2051"/>
              </a:lnSpc>
              <a:buNone/>
            </a:pPr>
            <a:r>
              <a:rPr lang="en-US" sz="7200" b="1" dirty="0">
                <a:solidFill>
                  <a:srgbClr val="0D1C4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</a:t>
            </a:r>
            <a:endParaRPr lang="en-US" sz="7200" dirty="0"/>
          </a:p>
        </p:txBody>
      </p:sp>
      <p:sp>
        <p:nvSpPr>
          <p:cNvPr id="9" name="Text 4"/>
          <p:cNvSpPr/>
          <p:nvPr/>
        </p:nvSpPr>
        <p:spPr>
          <a:xfrm>
            <a:off x="8297094" y="5012978"/>
            <a:ext cx="4503524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2051"/>
              </a:lnSpc>
              <a:buNone/>
            </a:pPr>
            <a:r>
              <a:rPr lang="en-US" sz="2400" b="1" spc="1440" kern="0" dirty="0">
                <a:solidFill>
                  <a:srgbClr val="1E6FE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DIGITAL</a:t>
            </a:r>
            <a:endParaRPr lang="en-US" sz="2400" dirty="0"/>
          </a:p>
        </p:txBody>
      </p:sp>
      <p:sp>
        <p:nvSpPr>
          <p:cNvPr id="10" name="Text 5"/>
          <p:cNvSpPr/>
          <p:nvPr/>
        </p:nvSpPr>
        <p:spPr>
          <a:xfrm>
            <a:off x="7107138" y="6066086"/>
            <a:ext cx="4481014" cy="4514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7647"/>
              </a:lnSpc>
              <a:buNone/>
            </a:pPr>
            <a:r>
              <a:rPr lang="en-US" sz="2100" b="1" spc="630" kern="0" dirty="0">
                <a:solidFill>
                  <a:srgbClr val="0D1C4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ANTAPDIGITAL.COM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2026-10-01T04:53:39Z</dcterms:created>
  <dcterms:modified xsi:type="dcterms:W3CDTF">2026-10-01T04:53:39Z</dcterms:modified>
</cp:coreProperties>
</file>